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 id="2147483685" r:id="rId5"/>
  </p:sldMasterIdLst>
  <p:notesMasterIdLst>
    <p:notesMasterId r:id="rId24"/>
  </p:notesMasterIdLst>
  <p:sldIdLst>
    <p:sldId id="257" r:id="rId6"/>
    <p:sldId id="321"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73" r:id="rId20"/>
    <p:sldId id="295" r:id="rId21"/>
    <p:sldId id="322" r:id="rId22"/>
    <p:sldId id="313" r:id="rId23"/>
    <p:sldId id="314" r:id="rId25"/>
    <p:sldId id="315" r:id="rId26"/>
    <p:sldId id="316" r:id="rId27"/>
    <p:sldId id="317" r:id="rId28"/>
    <p:sldId id="291" r:id="rId29"/>
    <p:sldId id="310" r:id="rId30"/>
    <p:sldId id="374" r:id="rId31"/>
    <p:sldId id="319" r:id="rId32"/>
    <p:sldId id="32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Shin Hwei" initials="T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5" d="100"/>
          <a:sy n="65" d="100"/>
        </p:scale>
        <p:origin x="726"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notesMaster" Target="notesMasters/notes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D17D5-C5B5-4427-9CE7-7C288085676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B306D0-E987-44C4-A7DC-FA6DE1C4B1A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SG"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useBgFill="1">
        <p:nvSpPr>
          <p:cNvPr id="13" name="Rounded Rectangle 12"/>
          <p:cNvSpPr/>
          <p:nvPr/>
        </p:nvSpPr>
        <p:spPr>
          <a:xfrm>
            <a:off x="87085"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28" name="Date Placeholder 27"/>
          <p:cNvSpPr>
            <a:spLocks noGrp="1"/>
          </p:cNvSpPr>
          <p:nvPr>
            <p:ph type="dt" sz="half" idx="10"/>
          </p:nvPr>
        </p:nvSpPr>
        <p:spPr/>
        <p:txBody>
          <a:bodyPr/>
          <a:lstStyle/>
          <a:p>
            <a:pPr defTabSz="410845"/>
            <a:fld id="{DCE5635A-2960-4FA7-A23B-8437201CA4C1}" type="datetime1">
              <a:rPr lang="en-US" kern="0" smtClean="0">
                <a:solidFill>
                  <a:srgbClr val="FF66CC"/>
                </a:solidFill>
                <a:sym typeface="Gill Sans Light"/>
              </a:rPr>
            </a:fld>
            <a:endParaRPr lang="en-US" kern="0">
              <a:solidFill>
                <a:srgbClr val="FF66CC"/>
              </a:solidFill>
              <a:sym typeface="Gill Sans Light"/>
            </a:endParaRPr>
          </a:p>
        </p:txBody>
      </p:sp>
      <p:sp>
        <p:nvSpPr>
          <p:cNvPr id="17" name="Footer Placeholder 16"/>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pPr defTabSz="410845"/>
            <a:fld id="{90744429-5D94-4E32-8057-7F8AE043425B}" type="slidenum">
              <a:rPr lang="en-US" kern="0" smtClean="0">
                <a:sym typeface="Gill Sans Light"/>
              </a:rPr>
            </a:fld>
            <a:endParaRPr lang="en-US" kern="0">
              <a:sym typeface="Gill Sans Light"/>
            </a:endParaRPr>
          </a:p>
        </p:txBody>
      </p:sp>
      <p:sp>
        <p:nvSpPr>
          <p:cNvPr id="7" name="Rectangle 6"/>
          <p:cNvSpPr/>
          <p:nvPr/>
        </p:nvSpPr>
        <p:spPr>
          <a:xfrm>
            <a:off x="83908" y="1449303"/>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10" name="Rectangle 9"/>
          <p:cNvSpPr/>
          <p:nvPr/>
        </p:nvSpPr>
        <p:spPr>
          <a:xfrm>
            <a:off x="83908"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11" name="Rectangle 10"/>
          <p:cNvSpPr/>
          <p:nvPr/>
        </p:nvSpPr>
        <p:spPr>
          <a:xfrm>
            <a:off x="83908"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8" name="Title 7"/>
          <p:cNvSpPr>
            <a:spLocks noGrp="1"/>
          </p:cNvSpPr>
          <p:nvPr>
            <p:ph type="ctrTitle"/>
          </p:nvPr>
        </p:nvSpPr>
        <p:spPr>
          <a:xfrm>
            <a:off x="609600" y="1505930"/>
            <a:ext cx="10972800" cy="1470025"/>
          </a:xfrm>
        </p:spPr>
        <p:txBody>
          <a:bodyPr anchor="ctr"/>
          <a:lstStyle>
            <a:lvl1pPr algn="ctr">
              <a:defRPr lang="en-US" dirty="0">
                <a:solidFill>
                  <a:srgbClr val="FFFFFF"/>
                </a:solidFill>
              </a:defRPr>
            </a:lvl1pPr>
          </a:lstStyle>
          <a:p>
            <a:r>
              <a:rPr kumimoji="0" lang="en-US"/>
              <a:t>Click to edit Master title style</a:t>
            </a:r>
            <a:endParaRPr kumimoji="0" lang="en-US"/>
          </a:p>
        </p:txBody>
      </p:sp>
      <p:sp>
        <p:nvSpPr>
          <p:cNvPr id="2" name="Rectangle 1"/>
          <p:cNvSpPr/>
          <p:nvPr userDrawn="1"/>
        </p:nvSpPr>
        <p:spPr>
          <a:xfrm>
            <a:off x="50546" y="2976649"/>
            <a:ext cx="12108092" cy="168485"/>
          </a:xfrm>
          <a:prstGeom prst="rect">
            <a:avLst/>
          </a:prstGeom>
          <a:gradFill flip="none" rotWithShape="1">
            <a:gsLst>
              <a:gs pos="50000">
                <a:schemeClr val="tx2">
                  <a:lumMod val="40000"/>
                  <a:lumOff val="60000"/>
                </a:schemeClr>
              </a:gs>
              <a:gs pos="0">
                <a:schemeClr val="tx2">
                  <a:lumMod val="20000"/>
                  <a:lumOff val="80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845" rtl="0" eaLnBrk="1" fontAlgn="auto" latinLnBrk="0" hangingPunct="0">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defTabSz="410845"/>
            <a:fld id="{3CC18D6C-7F13-40DE-87C1-2573C384FFA4}" type="datetime1">
              <a:rPr lang="en-US" kern="0" smtClean="0">
                <a:solidFill>
                  <a:srgbClr val="FF66CC"/>
                </a:solidFill>
                <a:sym typeface="Gill Sans Light"/>
              </a:rPr>
            </a:fld>
            <a:endParaRPr lang="en-US" kern="0">
              <a:solidFill>
                <a:srgbClr val="FF66CC"/>
              </a:solidFill>
              <a:sym typeface="Gill Sans Light"/>
            </a:endParaRPr>
          </a:p>
        </p:txBody>
      </p:sp>
      <p:sp>
        <p:nvSpPr>
          <p:cNvPr id="5" name="Footer Placeholder 4"/>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6" name="Slide Number Placeholder 5"/>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defTabSz="410845"/>
            <a:fld id="{D6FFFED4-2C5F-490D-800B-CDC2878E663A}" type="datetime1">
              <a:rPr lang="en-US" kern="0" smtClean="0">
                <a:solidFill>
                  <a:srgbClr val="FF66CC"/>
                </a:solidFill>
                <a:sym typeface="Gill Sans Light"/>
              </a:rPr>
            </a:fld>
            <a:endParaRPr lang="en-US" kern="0">
              <a:solidFill>
                <a:srgbClr val="FF66CC"/>
              </a:solidFill>
              <a:sym typeface="Gill Sans Light"/>
            </a:endParaRPr>
          </a:p>
        </p:txBody>
      </p:sp>
      <p:sp>
        <p:nvSpPr>
          <p:cNvPr id="5" name="Footer Placeholder 4"/>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6" name="Slide Number Placeholder 5"/>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4" y="2422526"/>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defTabSz="642620" fontAlgn="base">
              <a:spcBef>
                <a:spcPct val="0"/>
              </a:spcBef>
              <a:spcAft>
                <a:spcPct val="0"/>
              </a:spcAft>
              <a:defRPr/>
            </a:pPr>
            <a:endParaRPr lang="zh-CN" altLang="en-US" sz="985" smtClean="0">
              <a:solidFill>
                <a:srgbClr val="000000"/>
              </a:solidFill>
              <a:sym typeface="Gill Sans Light"/>
            </a:endParaRPr>
          </a:p>
        </p:txBody>
      </p:sp>
      <p:sp>
        <p:nvSpPr>
          <p:cNvPr id="10" name="Rectangle 6"/>
          <p:cNvSpPr>
            <a:spLocks noGrp="1" noChangeArrowheads="1"/>
          </p:cNvSpPr>
          <p:nvPr>
            <p:ph type="ftr" sz="quarter" idx="3"/>
          </p:nvPr>
        </p:nvSpPr>
        <p:spPr bwMode="auto">
          <a:xfrm>
            <a:off x="4165601"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defTabSz="642620" fontAlgn="base">
              <a:spcBef>
                <a:spcPct val="0"/>
              </a:spcBef>
              <a:spcAft>
                <a:spcPct val="0"/>
              </a:spcAft>
              <a:defRPr/>
            </a:pPr>
            <a:endParaRPr lang="zh-CN" altLang="en-US" sz="985" smtClean="0">
              <a:solidFill>
                <a:srgbClr val="000000"/>
              </a:solidFill>
              <a:sym typeface="Gill Sans Light"/>
            </a:endParaRPr>
          </a:p>
        </p:txBody>
      </p:sp>
      <p:sp>
        <p:nvSpPr>
          <p:cNvPr id="11" name="Rectangle 7"/>
          <p:cNvSpPr>
            <a:spLocks noGrp="1" noChangeArrowheads="1"/>
          </p:cNvSpPr>
          <p:nvPr>
            <p:ph type="sldNum" sz="quarter" idx="4"/>
          </p:nvPr>
        </p:nvSpPr>
        <p:spPr bwMode="auto">
          <a:xfrm>
            <a:off x="8737601"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defTabSz="642620" fontAlgn="base">
              <a:spcBef>
                <a:spcPct val="0"/>
              </a:spcBef>
              <a:spcAft>
                <a:spcPct val="0"/>
              </a:spcAft>
              <a:defRPr/>
            </a:pPr>
            <a:fld id="{A46FDEA9-29B0-4000-9A8A-EA5137E778F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5" name="Footer Placeholder 4"/>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Slide Number Placeholder 5"/>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5" name="Footer Placeholder 4"/>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Slide Number Placeholder 5"/>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1" y="1174751"/>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1"/>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Footer Placeholder 5"/>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7" name="Slide Number Placeholder 6"/>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8" name="Footer Placeholder 7"/>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9" name="Slide Number Placeholder 8"/>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4" name="Footer Placeholder 3"/>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5" name="Slide Number Placeholder 4"/>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3" name="Footer Placeholder 2"/>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4" name="Slide Number Placeholder 3"/>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Footer Placeholder 5"/>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7" name="Slide Number Placeholder 6"/>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4" name="Date Placeholder 3"/>
          <p:cNvSpPr>
            <a:spLocks noGrp="1"/>
          </p:cNvSpPr>
          <p:nvPr>
            <p:ph type="dt" sz="half" idx="10"/>
          </p:nvPr>
        </p:nvSpPr>
        <p:spPr/>
        <p:txBody>
          <a:bodyPr/>
          <a:lstStyle/>
          <a:p>
            <a:pPr defTabSz="410845"/>
            <a:fld id="{1C6D6BB4-C452-44D7-B0C0-00C40C428FBF}" type="datetime1">
              <a:rPr lang="en-US" kern="0" smtClean="0">
                <a:solidFill>
                  <a:srgbClr val="FF66CC"/>
                </a:solidFill>
                <a:sym typeface="Gill Sans Light"/>
              </a:rPr>
            </a:fld>
            <a:endParaRPr lang="en-US" kern="0">
              <a:solidFill>
                <a:srgbClr val="FF66CC"/>
              </a:solidFill>
              <a:sym typeface="Gill Sans Light"/>
            </a:endParaRPr>
          </a:p>
        </p:txBody>
      </p:sp>
      <p:sp>
        <p:nvSpPr>
          <p:cNvPr id="5" name="Footer Placeholder 4"/>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6" name="Slide Number Placeholder 5"/>
          <p:cNvSpPr>
            <a:spLocks noGrp="1"/>
          </p:cNvSpPr>
          <p:nvPr>
            <p:ph type="sldNum" sz="quarter" idx="12"/>
          </p:nvPr>
        </p:nvSpPr>
        <p:spPr>
          <a:xfrm>
            <a:off x="11226800" y="228357"/>
            <a:ext cx="609600" cy="457200"/>
          </a:xfrm>
        </p:spPr>
        <p:txBody>
          <a:bodyPr/>
          <a:lstStyle/>
          <a:p>
            <a:pPr defTabSz="410845"/>
            <a:fld id="{90744429-5D94-4E32-8057-7F8AE043425B}" type="slidenum">
              <a:rPr lang="en-US" kern="0" smtClean="0">
                <a:sym typeface="Gill Sans Light"/>
              </a:rPr>
            </a:fld>
            <a:endParaRPr lang="en-US" kern="0" dirty="0">
              <a:sym typeface="Gill Sans Light"/>
            </a:endParaRPr>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642620" rtl="0" eaLnBrk="1" fontAlgn="base" latinLnBrk="0" hangingPunct="1">
              <a:lnSpc>
                <a:spcPct val="100000"/>
              </a:lnSpc>
              <a:spcBef>
                <a:spcPct val="20000"/>
              </a:spcBef>
              <a:spcAft>
                <a:spcPct val="0"/>
              </a:spcAft>
              <a:buClrTx/>
              <a:buSzTx/>
              <a:buFontTx/>
              <a:buNone/>
              <a:defRPr/>
            </a:pPr>
            <a:endParaRPr kumimoji="0" lang="en-US" sz="225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Footer Placeholder 5"/>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7" name="Slide Number Placeholder 6"/>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5" name="Footer Placeholder 4"/>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Slide Number Placeholder 5"/>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5" name="Footer Placeholder 4"/>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6" name="Slide Number Placeholder 5"/>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4" name="Footer Placeholder 3"/>
          <p:cNvSpPr>
            <a:spLocks noGrp="1"/>
          </p:cNvSpPr>
          <p:nvPr>
            <p:ph type="ftr" sz="quarter" idx="11"/>
          </p:nvPr>
        </p:nvSpPr>
        <p:spPr/>
        <p:txBody>
          <a:body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5" name="Slide Number Placeholder 4"/>
          <p:cNvSpPr>
            <a:spLocks noGrp="1"/>
          </p:cNvSpPr>
          <p:nvPr>
            <p:ph type="sldNum" sz="quarter" idx="12"/>
          </p:nvPr>
        </p:nvSpPr>
        <p:spPr/>
        <p:txBody>
          <a:body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useBgFill="1">
        <p:nvSpPr>
          <p:cNvPr id="10" name="Rounded Rectangle 9"/>
          <p:cNvSpPr/>
          <p:nvPr/>
        </p:nvSpPr>
        <p:spPr>
          <a:xfrm>
            <a:off x="87085"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2" name="Title 1"/>
          <p:cNvSpPr>
            <a:spLocks noGrp="1"/>
          </p:cNvSpPr>
          <p:nvPr>
            <p:ph type="title"/>
          </p:nvPr>
        </p:nvSpPr>
        <p:spPr>
          <a:xfrm>
            <a:off x="963084" y="952500"/>
            <a:ext cx="10363200" cy="1362075"/>
          </a:xfrm>
        </p:spPr>
        <p:txBody>
          <a:bodyPr anchor="b" anchorCtr="0"/>
          <a:lstStyle>
            <a:lvl1pPr algn="l">
              <a:buNone/>
              <a:defRPr sz="4000" b="0" cap="none"/>
            </a:lvl1pPr>
          </a:lstStyle>
          <a:p>
            <a:r>
              <a:rPr kumimoji="0" lang="en-US"/>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accent3"/>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endParaRPr kumimoji="0" lang="en-US" dirty="0"/>
          </a:p>
        </p:txBody>
      </p:sp>
      <p:sp>
        <p:nvSpPr>
          <p:cNvPr id="4" name="Date Placeholder 3"/>
          <p:cNvSpPr>
            <a:spLocks noGrp="1"/>
          </p:cNvSpPr>
          <p:nvPr>
            <p:ph type="dt" sz="half" idx="10"/>
          </p:nvPr>
        </p:nvSpPr>
        <p:spPr/>
        <p:txBody>
          <a:bodyPr/>
          <a:lstStyle/>
          <a:p>
            <a:pPr defTabSz="410845"/>
            <a:fld id="{8647073F-DE63-4DB7-B920-7E7AE20FBD2A}" type="datetime1">
              <a:rPr lang="en-US" kern="0" smtClean="0">
                <a:solidFill>
                  <a:srgbClr val="FF66CC"/>
                </a:solidFill>
                <a:sym typeface="Gill Sans Light"/>
              </a:rPr>
            </a:fld>
            <a:endParaRPr lang="en-US" kern="0">
              <a:solidFill>
                <a:srgbClr val="FF66CC"/>
              </a:solidFill>
              <a:sym typeface="Gill Sans Light"/>
            </a:endParaRPr>
          </a:p>
        </p:txBody>
      </p:sp>
      <p:sp>
        <p:nvSpPr>
          <p:cNvPr id="5" name="Footer Placeholder 4"/>
          <p:cNvSpPr>
            <a:spLocks noGrp="1"/>
          </p:cNvSpPr>
          <p:nvPr>
            <p:ph type="ftr" sz="quarter" idx="11"/>
          </p:nvPr>
        </p:nvSpPr>
        <p:spPr>
          <a:xfrm>
            <a:off x="1066800" y="6172200"/>
            <a:ext cx="5334000" cy="457200"/>
          </a:xfrm>
        </p:spPr>
        <p:txBody>
          <a:bodyPr/>
          <a:lstStyle/>
          <a:p>
            <a:pPr algn="ctr" defTabSz="410845"/>
            <a:endParaRPr lang="en-US" kern="0">
              <a:solidFill>
                <a:srgbClr val="FF66CC"/>
              </a:solidFill>
              <a:sym typeface="Gill Sans Light"/>
            </a:endParaRPr>
          </a:p>
        </p:txBody>
      </p:sp>
      <p:sp>
        <p:nvSpPr>
          <p:cNvPr id="7" name="Rectangle 6"/>
          <p:cNvSpPr/>
          <p:nvPr/>
        </p:nvSpPr>
        <p:spPr>
          <a:xfrm flipV="1">
            <a:off x="92549"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9" name="Rectangle 8"/>
          <p:cNvSpPr/>
          <p:nvPr/>
        </p:nvSpPr>
        <p:spPr>
          <a:xfrm>
            <a:off x="91075" y="2468880"/>
            <a:ext cx="12019494"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6" name="Slide Number Placeholder 5"/>
          <p:cNvSpPr>
            <a:spLocks noGrp="1"/>
          </p:cNvSpPr>
          <p:nvPr>
            <p:ph type="sldNum" sz="quarter" idx="12"/>
          </p:nvPr>
        </p:nvSpPr>
        <p:spPr>
          <a:xfrm>
            <a:off x="195072" y="6208776"/>
            <a:ext cx="609600" cy="457200"/>
          </a:xfrm>
        </p:spPr>
        <p:txBody>
          <a:bodyPr/>
          <a:lstStyle/>
          <a:p>
            <a:pPr defTabSz="410845"/>
            <a:fld id="{90744429-5D94-4E32-8057-7F8AE043425B}" type="slidenum">
              <a:rPr lang="en-US" kern="0" smtClean="0">
                <a:sym typeface="Gill Sans Light"/>
              </a:rPr>
            </a:fld>
            <a:endParaRPr lang="en-US" kern="0">
              <a:sym typeface="Gill Sans Light"/>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28" name="Date Placeholder 27"/>
          <p:cNvSpPr>
            <a:spLocks noGrp="1"/>
          </p:cNvSpPr>
          <p:nvPr>
            <p:ph type="dt" sz="half" idx="10"/>
          </p:nvPr>
        </p:nvSpPr>
        <p:spPr/>
        <p:txBody>
          <a:bodyPr/>
          <a:lstStyle/>
          <a:p>
            <a:fld id="{DCE5635A-2960-4FA7-A23B-8437201CA4C1}" type="datetime1">
              <a:rPr lang="en-US" smtClean="0"/>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90744429-5D94-4E32-8057-7F8AE043425B}" type="slidenum">
              <a:rPr lang="en-US" smtClean="0"/>
            </a:fld>
            <a:endParaRPr lang="en-US"/>
          </a:p>
        </p:txBody>
      </p:sp>
      <p:sp>
        <p:nvSpPr>
          <p:cNvPr id="7" name="Rectangle 6"/>
          <p:cNvSpPr/>
          <p:nvPr/>
        </p:nvSpPr>
        <p:spPr>
          <a:xfrm>
            <a:off x="83908" y="1449303"/>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8"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8"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0"/>
            <a:ext cx="10972800" cy="1470025"/>
          </a:xfrm>
        </p:spPr>
        <p:txBody>
          <a:bodyPr anchor="ctr"/>
          <a:lstStyle>
            <a:lvl1pPr algn="ctr">
              <a:defRPr lang="en-US" dirty="0">
                <a:solidFill>
                  <a:srgbClr val="FFFFFF"/>
                </a:solidFill>
              </a:defRPr>
            </a:lvl1pPr>
          </a:lstStyle>
          <a:p>
            <a:r>
              <a:rPr kumimoji="0" lang="en-US"/>
              <a:t>Click to edit Master title style</a:t>
            </a:r>
            <a:endParaRPr kumimoji="0" lang="en-US"/>
          </a:p>
        </p:txBody>
      </p:sp>
      <p:sp>
        <p:nvSpPr>
          <p:cNvPr id="2" name="Rectangle 1"/>
          <p:cNvSpPr/>
          <p:nvPr userDrawn="1"/>
        </p:nvSpPr>
        <p:spPr>
          <a:xfrm>
            <a:off x="50546" y="2976649"/>
            <a:ext cx="12108092" cy="168485"/>
          </a:xfrm>
          <a:prstGeom prst="rect">
            <a:avLst/>
          </a:prstGeom>
          <a:gradFill flip="none" rotWithShape="1">
            <a:gsLst>
              <a:gs pos="50000">
                <a:schemeClr val="tx2">
                  <a:lumMod val="40000"/>
                  <a:lumOff val="60000"/>
                </a:schemeClr>
              </a:gs>
              <a:gs pos="0">
                <a:schemeClr val="tx2">
                  <a:lumMod val="20000"/>
                  <a:lumOff val="80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4" name="Date Placeholder 3"/>
          <p:cNvSpPr>
            <a:spLocks noGrp="1"/>
          </p:cNvSpPr>
          <p:nvPr>
            <p:ph type="dt" sz="half" idx="10"/>
          </p:nvPr>
        </p:nvSpPr>
        <p:spPr/>
        <p:txBody>
          <a:bodyPr/>
          <a:lstStyle/>
          <a:p>
            <a:fld id="{1C6D6BB4-C452-44D7-B0C0-00C40C428FB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226800" y="228357"/>
            <a:ext cx="609600" cy="457200"/>
          </a:xfrm>
        </p:spPr>
        <p:txBody>
          <a:bodyPr/>
          <a:lstStyle/>
          <a:p>
            <a:fld id="{90744429-5D94-4E32-8057-7F8AE043425B}" type="slidenum">
              <a:rPr lang="en-US" smtClean="0"/>
            </a:fld>
            <a:endParaRPr lang="en-US" dirty="0"/>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0"/>
            <a:ext cx="10363200" cy="1362075"/>
          </a:xfrm>
        </p:spPr>
        <p:txBody>
          <a:bodyPr anchor="b" anchorCtr="0"/>
          <a:lstStyle>
            <a:lvl1pPr algn="l">
              <a:buNone/>
              <a:defRPr sz="4000" b="0" cap="none"/>
            </a:lvl1pPr>
          </a:lstStyle>
          <a:p>
            <a:r>
              <a:rPr kumimoji="0" lang="en-US"/>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accent3"/>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endParaRPr kumimoji="0" lang="en-US" dirty="0"/>
          </a:p>
        </p:txBody>
      </p:sp>
      <p:sp>
        <p:nvSpPr>
          <p:cNvPr id="4" name="Date Placeholder 3"/>
          <p:cNvSpPr>
            <a:spLocks noGrp="1"/>
          </p:cNvSpPr>
          <p:nvPr>
            <p:ph type="dt" sz="half" idx="10"/>
          </p:nvPr>
        </p:nvSpPr>
        <p:spPr/>
        <p:txBody>
          <a:bodyPr/>
          <a:lstStyle/>
          <a:p>
            <a:fld id="{8647073F-DE63-4DB7-B920-7E7AE20FBD2A}" type="datetime1">
              <a:rPr lang="en-US" smtClean="0"/>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lang="en-US"/>
          </a:p>
        </p:txBody>
      </p:sp>
      <p:sp>
        <p:nvSpPr>
          <p:cNvPr id="7" name="Rectangle 6"/>
          <p:cNvSpPr/>
          <p:nvPr/>
        </p:nvSpPr>
        <p:spPr>
          <a:xfrm flipV="1">
            <a:off x="92549"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5"/>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4" y="2468880"/>
            <a:ext cx="12019494"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90744429-5D94-4E32-8057-7F8AE043425B}"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5" name="Date Placeholder 4"/>
          <p:cNvSpPr>
            <a:spLocks noGrp="1"/>
          </p:cNvSpPr>
          <p:nvPr>
            <p:ph type="dt" sz="half" idx="10"/>
          </p:nvPr>
        </p:nvSpPr>
        <p:spPr/>
        <p:txBody>
          <a:bodyPr/>
          <a:lstStyle/>
          <a:p>
            <a:fld id="{CCD3D23D-D9E4-4924-A1DF-61C7713C3142}"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744429-5D94-4E32-8057-7F8AE043425B}" type="slidenum">
              <a:rPr lang="en-US" smtClean="0"/>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7" name="Date Placeholder 6"/>
          <p:cNvSpPr>
            <a:spLocks noGrp="1"/>
          </p:cNvSpPr>
          <p:nvPr>
            <p:ph type="dt" sz="half" idx="10"/>
          </p:nvPr>
        </p:nvSpPr>
        <p:spPr/>
        <p:txBody>
          <a:bodyPr/>
          <a:lstStyle/>
          <a:p>
            <a:fld id="{028C55A9-DA0B-4F6A-89D5-D0D1E078F1DC}"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744429-5D94-4E32-8057-7F8AE043425B}" type="slidenum">
              <a:rPr lang="en-US" smtClean="0"/>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5" name="Date Placeholder 4"/>
          <p:cNvSpPr>
            <a:spLocks noGrp="1"/>
          </p:cNvSpPr>
          <p:nvPr>
            <p:ph type="dt" sz="half" idx="10"/>
          </p:nvPr>
        </p:nvSpPr>
        <p:spPr/>
        <p:txBody>
          <a:bodyPr/>
          <a:lstStyle/>
          <a:p>
            <a:pPr defTabSz="410845"/>
            <a:fld id="{CCD3D23D-D9E4-4924-A1DF-61C7713C3142}" type="datetime1">
              <a:rPr lang="en-US" kern="0" smtClean="0">
                <a:solidFill>
                  <a:srgbClr val="FF66CC"/>
                </a:solidFill>
                <a:sym typeface="Gill Sans Light"/>
              </a:rPr>
            </a:fld>
            <a:endParaRPr lang="en-US" kern="0">
              <a:solidFill>
                <a:srgbClr val="FF66CC"/>
              </a:solidFill>
              <a:sym typeface="Gill Sans Light"/>
            </a:endParaRPr>
          </a:p>
        </p:txBody>
      </p:sp>
      <p:sp>
        <p:nvSpPr>
          <p:cNvPr id="6" name="Footer Placeholder 5"/>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7" name="Slide Number Placeholder 6"/>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fld id="{0634081C-58C2-4326-BC9E-B8DCD1811E3F}"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744429-5D94-4E32-8057-7F8AE043425B}" type="slidenum">
              <a:rPr lang="en-US" smtClean="0"/>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C1E11B-FA59-41D4-B978-6740A802B6AD}"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744429-5D94-4E32-8057-7F8AE043425B}" type="slidenum">
              <a:rPr lang="en-US" smtClean="0"/>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fld id="{BCCC6042-01D5-45D9-B720-4E5A4F617009}"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744429-5D94-4E32-8057-7F8AE043425B}" type="slidenum">
              <a:rPr lang="en-US" smtClean="0"/>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fld id="{6F5978BB-F40F-49F4-9B0E-6BC49F43BB87}" type="datetime1">
              <a:rPr lang="en-US" smtClean="0"/>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90744429-5D94-4E32-8057-7F8AE043425B}" type="slidenum">
              <a:rPr lang="en-US" smtClean="0"/>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4" y="4650474"/>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6" y="4773224"/>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7" y="66675"/>
            <a:ext cx="12002498"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CC18D6C-7F13-40DE-87C1-2573C384FFA4}"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744429-5D94-4E32-8057-7F8AE043425B}" type="slidenum">
              <a:rPr lang="en-US" smtClean="0"/>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682240" cy="5851525"/>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6FFFED4-2C5F-490D-800B-CDC2878E663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744429-5D94-4E32-8057-7F8AE043425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4" name="Text Placeholder 3"/>
          <p:cNvSpPr>
            <a:spLocks noGrp="1"/>
          </p:cNvSpPr>
          <p:nvPr>
            <p:ph type="body" sz="half" idx="3"/>
          </p:nvPr>
        </p:nvSpPr>
        <p:spPr>
          <a:xfrm>
            <a:off x="6604001"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7" name="Date Placeholder 6"/>
          <p:cNvSpPr>
            <a:spLocks noGrp="1"/>
          </p:cNvSpPr>
          <p:nvPr>
            <p:ph type="dt" sz="half" idx="10"/>
          </p:nvPr>
        </p:nvSpPr>
        <p:spPr/>
        <p:txBody>
          <a:bodyPr/>
          <a:lstStyle/>
          <a:p>
            <a:pPr defTabSz="410845"/>
            <a:fld id="{028C55A9-DA0B-4F6A-89D5-D0D1E078F1DC}" type="datetime1">
              <a:rPr lang="en-US" kern="0" smtClean="0">
                <a:solidFill>
                  <a:srgbClr val="FF66CC"/>
                </a:solidFill>
                <a:sym typeface="Gill Sans Light"/>
              </a:rPr>
            </a:fld>
            <a:endParaRPr lang="en-US" kern="0">
              <a:solidFill>
                <a:srgbClr val="FF66CC"/>
              </a:solidFill>
              <a:sym typeface="Gill Sans Light"/>
            </a:endParaRPr>
          </a:p>
        </p:txBody>
      </p:sp>
      <p:sp>
        <p:nvSpPr>
          <p:cNvPr id="8" name="Footer Placeholder 7"/>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9" name="Slide Number Placeholder 8"/>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13" name="Content Placeholder 12"/>
          <p:cNvSpPr>
            <a:spLocks noGrp="1"/>
          </p:cNvSpPr>
          <p:nvPr>
            <p:ph sz="half" idx="4"/>
          </p:nvPr>
        </p:nvSpPr>
        <p:spPr>
          <a:xfrm>
            <a:off x="6604001" y="2247900"/>
            <a:ext cx="4978400" cy="38862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pPr defTabSz="410845"/>
            <a:fld id="{0634081C-58C2-4326-BC9E-B8DCD1811E3F}" type="datetime1">
              <a:rPr lang="en-US" kern="0" smtClean="0">
                <a:solidFill>
                  <a:srgbClr val="FF66CC"/>
                </a:solidFill>
                <a:sym typeface="Gill Sans Light"/>
              </a:rPr>
            </a:fld>
            <a:endParaRPr lang="en-US" kern="0">
              <a:solidFill>
                <a:srgbClr val="FF66CC"/>
              </a:solidFill>
              <a:sym typeface="Gill Sans Light"/>
            </a:endParaRPr>
          </a:p>
        </p:txBody>
      </p:sp>
      <p:sp>
        <p:nvSpPr>
          <p:cNvPr id="4" name="Footer Placeholder 3"/>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5" name="Slide Number Placeholder 4"/>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10845"/>
            <a:fld id="{93C1E11B-FA59-41D4-B978-6740A802B6AD}" type="datetime1">
              <a:rPr lang="en-US" kern="0" smtClean="0">
                <a:solidFill>
                  <a:srgbClr val="FF66CC"/>
                </a:solidFill>
                <a:sym typeface="Gill Sans Light"/>
              </a:rPr>
            </a:fld>
            <a:endParaRPr lang="en-US" kern="0">
              <a:solidFill>
                <a:srgbClr val="FF66CC"/>
              </a:solidFill>
              <a:sym typeface="Gill Sans Light"/>
            </a:endParaRPr>
          </a:p>
        </p:txBody>
      </p:sp>
      <p:sp>
        <p:nvSpPr>
          <p:cNvPr id="3" name="Footer Placeholder 2"/>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4" name="Slide Number Placeholder 3"/>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useBgFill="1">
        <p:nvSpPr>
          <p:cNvPr id="9" name="Rounded Rectangle 8"/>
          <p:cNvSpPr/>
          <p:nvPr/>
        </p:nvSpPr>
        <p:spPr>
          <a:xfrm>
            <a:off x="85345"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pPr defTabSz="410845"/>
            <a:fld id="{BCCC6042-01D5-45D9-B720-4E5A4F617009}" type="datetime1">
              <a:rPr lang="en-US" kern="0" smtClean="0">
                <a:solidFill>
                  <a:srgbClr val="FF66CC"/>
                </a:solidFill>
                <a:sym typeface="Gill Sans Light"/>
              </a:rPr>
            </a:fld>
            <a:endParaRPr lang="en-US" kern="0">
              <a:solidFill>
                <a:srgbClr val="FF66CC"/>
              </a:solidFill>
              <a:sym typeface="Gill Sans Light"/>
            </a:endParaRPr>
          </a:p>
        </p:txBody>
      </p:sp>
      <p:sp>
        <p:nvSpPr>
          <p:cNvPr id="6" name="Footer Placeholder 5"/>
          <p:cNvSpPr>
            <a:spLocks noGrp="1"/>
          </p:cNvSpPr>
          <p:nvPr>
            <p:ph type="ftr" sz="quarter" idx="11"/>
          </p:nvPr>
        </p:nvSpPr>
        <p:spPr/>
        <p:txBody>
          <a:bodyPr/>
          <a:lstStyle/>
          <a:p>
            <a:pPr algn="ctr" defTabSz="410845"/>
            <a:endParaRPr lang="en-US" kern="0">
              <a:solidFill>
                <a:srgbClr val="FF66CC"/>
              </a:solidFill>
              <a:sym typeface="Gill Sans Light"/>
            </a:endParaRPr>
          </a:p>
        </p:txBody>
      </p:sp>
      <p:sp>
        <p:nvSpPr>
          <p:cNvPr id="7" name="Slide Number Placeholder 6"/>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pPr defTabSz="410845"/>
            <a:fld id="{6F5978BB-F40F-49F4-9B0E-6BC49F43BB87}" type="datetime1">
              <a:rPr lang="en-US" kern="0" smtClean="0">
                <a:solidFill>
                  <a:srgbClr val="FF66CC"/>
                </a:solidFill>
                <a:sym typeface="Gill Sans Light"/>
              </a:rPr>
            </a:fld>
            <a:endParaRPr lang="en-US" kern="0">
              <a:solidFill>
                <a:srgbClr val="FF66CC"/>
              </a:solidFill>
              <a:sym typeface="Gill Sans Light"/>
            </a:endParaRPr>
          </a:p>
        </p:txBody>
      </p:sp>
      <p:sp>
        <p:nvSpPr>
          <p:cNvPr id="6" name="Footer Placeholder 5"/>
          <p:cNvSpPr>
            <a:spLocks noGrp="1"/>
          </p:cNvSpPr>
          <p:nvPr>
            <p:ph type="ftr" sz="quarter" idx="11"/>
          </p:nvPr>
        </p:nvSpPr>
        <p:spPr>
          <a:xfrm>
            <a:off x="1219200" y="6172200"/>
            <a:ext cx="5181600" cy="457200"/>
          </a:xfrm>
        </p:spPr>
        <p:txBody>
          <a:bodyPr/>
          <a:lstStyle/>
          <a:p>
            <a:pPr algn="ctr" defTabSz="410845"/>
            <a:endParaRPr lang="en-US" kern="0">
              <a:solidFill>
                <a:srgbClr val="FF66CC"/>
              </a:solidFill>
              <a:sym typeface="Gill Sans Light"/>
            </a:endParaRPr>
          </a:p>
        </p:txBody>
      </p:sp>
      <p:sp>
        <p:nvSpPr>
          <p:cNvPr id="7" name="Slide Number Placeholder 6"/>
          <p:cNvSpPr>
            <a:spLocks noGrp="1"/>
          </p:cNvSpPr>
          <p:nvPr>
            <p:ph type="sldNum" sz="quarter" idx="12"/>
          </p:nvPr>
        </p:nvSpPr>
        <p:spPr>
          <a:xfrm>
            <a:off x="195072" y="6208776"/>
            <a:ext cx="609600" cy="457200"/>
          </a:xfrm>
        </p:spPr>
        <p:txBody>
          <a:bodyPr/>
          <a:lstStyle/>
          <a:p>
            <a:pPr defTabSz="410845"/>
            <a:fld id="{90744429-5D94-4E32-8057-7F8AE043425B}" type="slidenum">
              <a:rPr lang="en-US" kern="0" smtClean="0">
                <a:sym typeface="Gill Sans Light"/>
              </a:rPr>
            </a:fld>
            <a:endParaRPr lang="en-US" kern="0">
              <a:sym typeface="Gill Sans Light"/>
            </a:endParaRPr>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12" name="Rectangle 11"/>
          <p:cNvSpPr/>
          <p:nvPr/>
        </p:nvSpPr>
        <p:spPr>
          <a:xfrm>
            <a:off x="91344" y="4650474"/>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13" name="Rectangle 12"/>
          <p:cNvSpPr/>
          <p:nvPr/>
        </p:nvSpPr>
        <p:spPr>
          <a:xfrm>
            <a:off x="91347" y="4773224"/>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3" name="Picture Placeholder 2"/>
          <p:cNvSpPr>
            <a:spLocks noGrp="1"/>
          </p:cNvSpPr>
          <p:nvPr>
            <p:ph type="pic" idx="1"/>
          </p:nvPr>
        </p:nvSpPr>
        <p:spPr>
          <a:xfrm>
            <a:off x="91077" y="66676"/>
            <a:ext cx="12002498"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3.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image" Target="../media/image5.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2" Type="http://schemas.openxmlformats.org/officeDocument/2006/relationships/theme" Target="../theme/theme4.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useBgFill="1">
        <p:nvSpPr>
          <p:cNvPr id="8" name="Rounded Rectangle 7"/>
          <p:cNvSpPr/>
          <p:nvPr/>
        </p:nvSpPr>
        <p:spPr>
          <a:xfrm>
            <a:off x="85345"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10845"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sym typeface="Gill Sans Light"/>
            </a:endParaRPr>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dirty="0"/>
              <a:t>Click to edit Master title style</a:t>
            </a:r>
            <a:endParaRPr kumimoji="0" lang="en-US" dirty="0"/>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pPr defTabSz="410845"/>
            <a:fld id="{A2573D35-23C2-4393-910D-65D0AA3A5BDF}" type="datetime1">
              <a:rPr lang="en-US" kern="0" smtClean="0">
                <a:solidFill>
                  <a:srgbClr val="FF66CC"/>
                </a:solidFill>
                <a:sym typeface="Gill Sans Light"/>
              </a:rPr>
            </a:fld>
            <a:endParaRPr lang="en-US" kern="0">
              <a:solidFill>
                <a:srgbClr val="FF66CC"/>
              </a:solidFill>
              <a:sym typeface="Gill Sans Light"/>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pPr algn="ctr" defTabSz="410845"/>
            <a:endParaRPr lang="en-US" kern="0">
              <a:solidFill>
                <a:srgbClr val="FF66CC"/>
              </a:solidFill>
              <a:sym typeface="Gill Sans Light"/>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defTabSz="410845"/>
            <a:fld id="{90744429-5D94-4E32-8057-7F8AE043425B}" type="slidenum">
              <a:rPr lang="en-US" kern="0" smtClean="0">
                <a:sym typeface="Gill Sans Light"/>
              </a:rPr>
            </a:fld>
            <a:endParaRPr lang="en-US" kern="0">
              <a:sym typeface="Gill Sans Ligh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latinLnBrk="0" hangingPunct="1">
        <a:spcBef>
          <a:spcPct val="0"/>
        </a:spcBef>
        <a:buNone/>
        <a:defRPr kumimoji="0" sz="4000" kern="1200">
          <a:solidFill>
            <a:srgbClr val="0070C0"/>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panose="05020102010507070707"/>
        <a:buChar char=""/>
        <a:defRPr kumimoji="0" sz="2600" kern="1200">
          <a:solidFill>
            <a:schemeClr val="tx1"/>
          </a:solidFill>
          <a:latin typeface="+mn-lt"/>
          <a:ea typeface="+mn-ea"/>
          <a:cs typeface="+mn-cs"/>
        </a:defRPr>
      </a:lvl1pPr>
      <a:lvl2pPr marL="548640" indent="-228600" algn="l" rtl="0" eaLnBrk="1" latinLnBrk="0" hangingPunct="1">
        <a:spcBef>
          <a:spcPct val="106000"/>
        </a:spcBef>
        <a:buClr>
          <a:schemeClr val="accent2"/>
        </a:buClr>
        <a:buSzPct val="85000"/>
        <a:buFont typeface="Wingdings 2" panose="05020102010507070707"/>
        <a:buChar char=""/>
        <a:defRPr kumimoji="0" sz="2400" kern="1200">
          <a:solidFill>
            <a:schemeClr val="tx1"/>
          </a:solidFill>
          <a:latin typeface="+mn-lt"/>
          <a:ea typeface="+mn-ea"/>
          <a:cs typeface="+mn-cs"/>
        </a:defRPr>
      </a:lvl2pPr>
      <a:lvl3pPr marL="822960" indent="-228600" algn="l" rtl="0" eaLnBrk="1" latinLnBrk="0" hangingPunct="1">
        <a:spcBef>
          <a:spcPct val="106000"/>
        </a:spcBef>
        <a:buClr>
          <a:schemeClr val="accent1">
            <a:tint val="60000"/>
          </a:schemeClr>
        </a:buClr>
        <a:buSzPct val="8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ct val="106000"/>
        </a:spcBef>
        <a:buClr>
          <a:schemeClr val="accent3"/>
        </a:buClr>
        <a:buSzPct val="80000"/>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ct val="10600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ct val="10600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ct val="10600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ct val="10600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ct val="10600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1"/>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1030" name="Rectangle 6"/>
          <p:cNvSpPr>
            <a:spLocks noGrp="1" noChangeArrowheads="1"/>
          </p:cNvSpPr>
          <p:nvPr>
            <p:ph type="ftr" sz="quarter" idx="3"/>
          </p:nvPr>
        </p:nvSpPr>
        <p:spPr bwMode="auto">
          <a:xfrm>
            <a:off x="4165601"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defTabSz="642620" fontAlgn="base">
              <a:spcBef>
                <a:spcPct val="0"/>
              </a:spcBef>
              <a:spcAft>
                <a:spcPct val="0"/>
              </a:spcAft>
              <a:defRPr/>
            </a:pPr>
            <a:endParaRPr lang="en-US" altLang="zh-CN" sz="985" smtClean="0">
              <a:solidFill>
                <a:srgbClr val="000000"/>
              </a:solidFill>
              <a:sym typeface="Gill Sans Light"/>
            </a:endParaRPr>
          </a:p>
        </p:txBody>
      </p:sp>
      <p:sp>
        <p:nvSpPr>
          <p:cNvPr id="1031" name="Rectangle 7"/>
          <p:cNvSpPr>
            <a:spLocks noGrp="1" noChangeArrowheads="1"/>
          </p:cNvSpPr>
          <p:nvPr>
            <p:ph type="sldNum" sz="quarter" idx="4"/>
          </p:nvPr>
        </p:nvSpPr>
        <p:spPr bwMode="auto">
          <a:xfrm>
            <a:off x="8737601"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defTabSz="642620" fontAlgn="base">
              <a:spcBef>
                <a:spcPct val="0"/>
              </a:spcBef>
              <a:spcAft>
                <a:spcPct val="0"/>
              </a:spcAft>
              <a:defRPr/>
            </a:pPr>
            <a:fld id="{078FD23A-2F78-4156-BB62-C393E2F1F45C}" type="slidenum">
              <a:rPr lang="en-US" altLang="zh-CN" sz="985" smtClean="0">
                <a:solidFill>
                  <a:srgbClr val="000000"/>
                </a:solidFill>
                <a:sym typeface="Gill Sans Light"/>
              </a:rPr>
            </a:fld>
            <a:endParaRPr lang="en-US" altLang="zh-CN" sz="985" smtClean="0">
              <a:solidFill>
                <a:srgbClr val="000000"/>
              </a:solidFill>
              <a:sym typeface="Gill Sans Light"/>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5pPr>
      <a:lvl6pPr marL="321310"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6pPr>
      <a:lvl7pPr marL="642620"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7pPr>
      <a:lvl8pPr marL="964565"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8pPr>
      <a:lvl9pPr marL="1285875" algn="l" rtl="0" fontAlgn="base">
        <a:spcBef>
          <a:spcPct val="0"/>
        </a:spcBef>
        <a:spcAft>
          <a:spcPct val="0"/>
        </a:spcAft>
        <a:defRPr sz="2530">
          <a:solidFill>
            <a:schemeClr val="tx1"/>
          </a:solidFill>
          <a:latin typeface="Arial" panose="020B0604020202020204" pitchFamily="34" charset="0"/>
          <a:ea typeface="宋体" panose="02010600030101010101" pitchFamily="2" charset="-122"/>
        </a:defRPr>
      </a:lvl9pPr>
    </p:titleStyle>
    <p:bodyStyle>
      <a:lvl1pPr marL="342900" indent="-342900" algn="l" rtl="0" fontAlgn="base">
        <a:spcBef>
          <a:spcPts val="100"/>
        </a:spcBef>
        <a:spcAft>
          <a:spcPct val="0"/>
        </a:spcAft>
        <a:buChar char="•"/>
        <a:defRPr sz="3200" kern="1200">
          <a:solidFill>
            <a:schemeClr val="tx1"/>
          </a:solidFill>
          <a:latin typeface="+mn-lt"/>
          <a:ea typeface="+mn-ea"/>
          <a:cs typeface="+mn-cs"/>
        </a:defRPr>
      </a:lvl1pPr>
      <a:lvl2pPr marL="742950" indent="-285750" algn="l" rtl="0" fontAlgn="base">
        <a:spcBef>
          <a:spcPts val="100"/>
        </a:spcBef>
        <a:spcAft>
          <a:spcPct val="0"/>
        </a:spcAft>
        <a:buChar char="–"/>
        <a:defRPr sz="2800" kern="1200">
          <a:solidFill>
            <a:schemeClr val="tx1"/>
          </a:solidFill>
          <a:latin typeface="+mn-lt"/>
          <a:ea typeface="+mn-ea"/>
          <a:cs typeface="+mn-cs"/>
        </a:defRPr>
      </a:lvl2pPr>
      <a:lvl3pPr marL="1143000" indent="-228600" algn="l" rtl="0" fontAlgn="base">
        <a:spcBef>
          <a:spcPts val="100"/>
        </a:spcBef>
        <a:spcAft>
          <a:spcPct val="0"/>
        </a:spcAft>
        <a:buChar char="•"/>
        <a:defRPr sz="2400" kern="1200">
          <a:solidFill>
            <a:schemeClr val="tx1"/>
          </a:solidFill>
          <a:latin typeface="+mn-lt"/>
          <a:ea typeface="+mn-ea"/>
          <a:cs typeface="+mn-cs"/>
        </a:defRPr>
      </a:lvl3pPr>
      <a:lvl4pPr marL="1600200" indent="-228600" algn="l" rtl="0" fontAlgn="base">
        <a:spcBef>
          <a:spcPts val="100"/>
        </a:spcBef>
        <a:spcAft>
          <a:spcPct val="0"/>
        </a:spcAft>
        <a:buChar char="–"/>
        <a:defRPr sz="2000" kern="1200">
          <a:solidFill>
            <a:schemeClr val="tx1"/>
          </a:solidFill>
          <a:latin typeface="+mn-lt"/>
          <a:ea typeface="+mn-ea"/>
          <a:cs typeface="+mn-cs"/>
        </a:defRPr>
      </a:lvl4pPr>
      <a:lvl5pPr marL="2057400" indent="-228600" algn="l" rtl="0" fontAlgn="base">
        <a:spcBef>
          <a:spcPts val="1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ct val="143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143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143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143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457200" rtl="0" eaLnBrk="1" fontAlgn="base" latinLnBrk="0" hangingPunct="1">
              <a:lnSpc>
                <a:spcPct val="100000"/>
              </a:lnSpc>
              <a:spcBef>
                <a:spcPct val="0"/>
              </a:spcBef>
              <a:spcAft>
                <a:spcPct val="0"/>
              </a:spcAft>
              <a:buClrTx/>
              <a:buSzTx/>
              <a:buFontTx/>
              <a:buNone/>
              <a:defRPr/>
            </a:pPr>
            <a:fld id="{93C70B3D-BE2C-4EBC-BBE6-860E8B2D5F74}" type="datetime1">
              <a:rPr kumimoji="0" lang="en-US" altLang="en-US" sz="1200" b="0" i="0" u="none" strike="noStrike" kern="1200" cap="none" spc="0" normalizeH="0" baseline="0" noProof="0" smtClean="0">
                <a:ln>
                  <a:noFill/>
                </a:ln>
                <a:solidFill>
                  <a:srgbClr val="898989"/>
                </a:solidFill>
                <a:effectLst/>
                <a:uLnTx/>
                <a:uFillTx/>
                <a:latin typeface="Times New Roman" panose="02020603050405020304" pitchFamily="18" charset="0"/>
                <a:ea typeface="MS PGothic" panose="020B0600070205080204" pitchFamily="34" charset="-128"/>
                <a:cs typeface="+mn-cs"/>
              </a:rPr>
            </a:fld>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rgbClr val="898989"/>
              </a:solidFill>
              <a:effectLst/>
              <a:uLnTx/>
              <a:uFillTx/>
              <a:latin typeface="Times New Roman" panose="02020603050405020304" pitchFamily="18" charset="0"/>
              <a:ea typeface="MS PGothic" panose="020B0600070205080204" pitchFamily="34" charset="-128"/>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US" altLang="en-US" dirty="0">
                <a:latin typeface="Times New Roman" panose="02020603050405020304" pitchFamily="18" charset="0"/>
              </a:rPr>
            </a:fld>
            <a:endParaRPr lang="en-US" altLang="en-US"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dirty="0"/>
              <a:t>Click to edit Master title style</a:t>
            </a:r>
            <a:endParaRPr kumimoji="0" lang="en-US" dirty="0"/>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A2573D35-23C2-4393-910D-65D0AA3A5BDF}" type="datetime1">
              <a:rPr lang="en-US" smtClean="0"/>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90744429-5D94-4E32-8057-7F8AE043425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ctr" rtl="0" eaLnBrk="1" latinLnBrk="0" hangingPunct="1">
        <a:spcBef>
          <a:spcPct val="0"/>
        </a:spcBef>
        <a:buNone/>
        <a:defRPr kumimoji="0" sz="4000" kern="1200">
          <a:solidFill>
            <a:srgbClr val="0070C0"/>
          </a:solidFill>
          <a:latin typeface="+mj-lt"/>
          <a:ea typeface="+mj-ea"/>
          <a:cs typeface="+mj-cs"/>
        </a:defRPr>
      </a:lvl1pPr>
    </p:titleStyle>
    <p:bodyStyle>
      <a:lvl1pPr marL="274320" indent="-274320" algn="l" rtl="0" eaLnBrk="1" latinLnBrk="0" hangingPunct="1">
        <a:spcBef>
          <a:spcPct val="116000"/>
        </a:spcBef>
        <a:buClr>
          <a:schemeClr val="accent1"/>
        </a:buClr>
        <a:buSzPct val="85000"/>
        <a:buFont typeface="Wingdings 2" panose="05020102010507070707"/>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panose="05020102010507070707"/>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classroom.github.com/a/qMOJKfSm" TargetMode="External"/><Relationship Id="rId2" Type="http://schemas.openxmlformats.org/officeDocument/2006/relationships/hyperlink" Target="https://classroom.github.com/g/trrjQPYs" TargetMode="External"/><Relationship Id="rId1" Type="http://schemas.openxmlformats.org/officeDocument/2006/relationships/hyperlink" Target="https://classroom.github.com/a/S8hiiL1J"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lassroom.github.com/g/LXkbUCAc"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hyperlink" Target="https://classroom.github.com/g/zkq_fzQ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emf"/><Relationship Id="rId1" Type="http://schemas.openxmlformats.org/officeDocument/2006/relationships/hyperlink" Target="https://github.com/orgs/cs304-2022/teams/all-students/discussions/1"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hyperlink" Target="https://www.vogella.com/tutorials/AndroidTesting/article.html"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hyperlink" Target="https://www.vogella.com/tutorials/AndroidTesting/articl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187575" y="4270375"/>
            <a:ext cx="8023225" cy="1981200"/>
          </a:xfrm>
        </p:spPr>
        <p:txBody>
          <a:bodyPr>
            <a:normAutofit/>
          </a:bodyPr>
          <a:lstStyle/>
          <a:p>
            <a:r>
              <a:rPr lang="en-US" sz="2000" dirty="0">
                <a:solidFill>
                  <a:schemeClr val="accent1"/>
                </a:solidFill>
              </a:rPr>
              <a:t>Southern University of Science and Technology</a:t>
            </a:r>
            <a:endParaRPr lang="en-US" sz="2000" dirty="0">
              <a:solidFill>
                <a:schemeClr val="accent1"/>
              </a:solidFill>
            </a:endParaRPr>
          </a:p>
          <a:p>
            <a:endParaRPr lang="zh-CN" altLang="en-US" sz="2000" dirty="0"/>
          </a:p>
        </p:txBody>
      </p:sp>
      <p:sp>
        <p:nvSpPr>
          <p:cNvPr id="3" name="Title 2"/>
          <p:cNvSpPr>
            <a:spLocks noGrp="1"/>
          </p:cNvSpPr>
          <p:nvPr>
            <p:ph type="ctrTitle"/>
          </p:nvPr>
        </p:nvSpPr>
        <p:spPr/>
        <p:txBody>
          <a:bodyPr>
            <a:normAutofit/>
          </a:bodyPr>
          <a:lstStyle/>
          <a:p>
            <a:r>
              <a:rPr altLang="en-SG" dirty="0" smtClean="0"/>
              <a:t>Android Testing and Previous </a:t>
            </a:r>
            <a:r>
              <a:rPr lang="en-SG" altLang="en-US" dirty="0" smtClean="0"/>
              <a:t>Labs</a:t>
            </a:r>
            <a:endParaRPr lang="en-US" altLang="en-US" dirty="0"/>
          </a:p>
        </p:txBody>
      </p:sp>
      <p:graphicFrame>
        <p:nvGraphicFramePr>
          <p:cNvPr id="4" name="Table 3"/>
          <p:cNvGraphicFramePr>
            <a:graphicFrameLocks noGrp="1"/>
          </p:cNvGraphicFramePr>
          <p:nvPr/>
        </p:nvGraphicFramePr>
        <p:xfrm>
          <a:off x="1981200" y="3325295"/>
          <a:ext cx="8458200" cy="944880"/>
        </p:xfrm>
        <a:graphic>
          <a:graphicData uri="http://schemas.openxmlformats.org/drawingml/2006/table">
            <a:tbl>
              <a:tblPr firstRow="1" bandRow="1">
                <a:tableStyleId>{5C22544A-7EE6-4342-B048-85BDC9FD1C3A}</a:tableStyleId>
              </a:tblPr>
              <a:tblGrid>
                <a:gridCol w="8458200"/>
              </a:tblGrid>
              <a:tr h="944404">
                <a:tc>
                  <a:txBody>
                    <a:bodyPr/>
                    <a:lstStyle/>
                    <a:p>
                      <a:pPr algn="ctr"/>
                      <a:r>
                        <a:rPr lang="en-US" sz="2800" b="1" dirty="0">
                          <a:solidFill>
                            <a:schemeClr val="accent1"/>
                          </a:solidFill>
                        </a:rPr>
                        <a:t>TAN, Shin Hwei</a:t>
                      </a:r>
                      <a:endParaRPr lang="en-US" sz="2800" b="1" dirty="0">
                        <a:solidFill>
                          <a:schemeClr val="accent1"/>
                        </a:solidFill>
                      </a:endParaRPr>
                    </a:p>
                    <a:p>
                      <a:pPr algn="ctr"/>
                      <a:r>
                        <a:rPr lang="zh-CN" altLang="en-US" sz="2800" b="0" dirty="0">
                          <a:solidFill>
                            <a:schemeClr val="accent1"/>
                          </a:solidFill>
                          <a:latin typeface="楷体" panose="02010609060101010101" charset="-122"/>
                          <a:ea typeface="楷体" panose="02010609060101010101" charset="-122"/>
                        </a:rPr>
                        <a:t>陈馨慧</a:t>
                      </a:r>
                      <a:endParaRPr lang="zh-CN" altLang="en-US" sz="2800" b="0" dirty="0">
                        <a:solidFill>
                          <a:schemeClr val="accent1"/>
                        </a:solidFill>
                        <a:latin typeface="楷体" panose="02010609060101010101" charset="-122"/>
                        <a:ea typeface="楷体" panose="02010609060101010101" charset="-122"/>
                      </a:endParaRPr>
                    </a:p>
                  </a:txBody>
                  <a:tcP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Record an Espresso test</a:t>
            </a:r>
            <a:endParaRPr lang="zh-CN" altLang="en-US"/>
          </a:p>
        </p:txBody>
      </p:sp>
      <p:sp>
        <p:nvSpPr>
          <p:cNvPr id="3" name="内容占位符 2"/>
          <p:cNvSpPr>
            <a:spLocks noGrp="1"/>
          </p:cNvSpPr>
          <p:nvPr>
            <p:ph idx="1"/>
          </p:nvPr>
        </p:nvSpPr>
        <p:spPr/>
        <p:txBody>
          <a:bodyPr/>
          <a:lstStyle/>
          <a:p>
            <a:r>
              <a:rPr lang="zh-CN" altLang="en-US"/>
              <a:t>Espresso tests consist of </a:t>
            </a:r>
            <a:r>
              <a:rPr lang="en-SG" altLang="zh-CN"/>
              <a:t>2</a:t>
            </a:r>
            <a:r>
              <a:rPr lang="zh-CN" altLang="en-US"/>
              <a:t> components:</a:t>
            </a:r>
            <a:endParaRPr lang="zh-CN" altLang="en-US"/>
          </a:p>
          <a:p>
            <a:pPr lvl="1"/>
            <a:r>
              <a:rPr lang="zh-CN" altLang="en-US"/>
              <a:t>UI interactions </a:t>
            </a:r>
            <a:endParaRPr lang="zh-CN" altLang="en-US"/>
          </a:p>
          <a:p>
            <a:pPr lvl="2"/>
            <a:r>
              <a:rPr lang="zh-CN" altLang="en-US">
                <a:sym typeface="+mn-ea"/>
              </a:rPr>
              <a:t>tap and type actions use</a:t>
            </a:r>
            <a:r>
              <a:rPr lang="en-SG" altLang="zh-CN">
                <a:sym typeface="+mn-ea"/>
              </a:rPr>
              <a:t>d</a:t>
            </a:r>
            <a:r>
              <a:rPr lang="zh-CN" altLang="en-US">
                <a:sym typeface="+mn-ea"/>
              </a:rPr>
              <a:t> to interact with your app</a:t>
            </a:r>
            <a:endParaRPr lang="zh-CN" altLang="en-US"/>
          </a:p>
          <a:p>
            <a:pPr lvl="1"/>
            <a:r>
              <a:rPr lang="en-SG" altLang="zh-CN"/>
              <a:t>A</a:t>
            </a:r>
            <a:r>
              <a:rPr lang="zh-CN" altLang="en-US"/>
              <a:t>ssertions on View elements</a:t>
            </a:r>
            <a:endParaRPr lang="zh-CN" altLang="en-US"/>
          </a:p>
          <a:p>
            <a:pPr lvl="2"/>
            <a:r>
              <a:rPr lang="en-SG" altLang="zh-CN"/>
              <a:t>V</a:t>
            </a:r>
            <a:r>
              <a:rPr lang="zh-CN" altLang="en-US"/>
              <a:t>erify the existence or contents of visual elements on the screen. </a:t>
            </a:r>
            <a:endParaRPr lang="zh-CN" altLang="en-US"/>
          </a:p>
          <a:p>
            <a:pPr lvl="1"/>
            <a:r>
              <a:rPr lang="en-SG" altLang="zh-CN"/>
              <a:t>Example:</a:t>
            </a:r>
            <a:r>
              <a:rPr lang="zh-CN" altLang="en-US"/>
              <a:t> an Espresso test for the Notes testing app might include UI interactions for clicking on a button and writing a new note but would use assertions to verify the existence of the button and the contents of the note.</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CN" sz="2800"/>
              <a:t>Record UI test with </a:t>
            </a:r>
            <a:br>
              <a:rPr lang="en-SG" altLang="zh-CN" sz="2800"/>
            </a:br>
            <a:r>
              <a:rPr lang="en-SG" altLang="zh-CN" sz="2800"/>
              <a:t>Espresso Test Recorder</a:t>
            </a:r>
            <a:endParaRPr lang="en-SG" altLang="zh-CN" sz="2800"/>
          </a:p>
        </p:txBody>
      </p:sp>
      <p:pic>
        <p:nvPicPr>
          <p:cNvPr id="4" name="UItestswithEspressoTestRecorder">
            <a:hlinkClick r:id="" action="ppaction://media"/>
          </p:cNvPr>
          <p:cNvPicPr>
            <a:picLocks noGrp="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81200" y="1345565"/>
            <a:ext cx="8229600" cy="4629150"/>
          </a:xfrm>
          <a:prstGeom prst="rect">
            <a:avLst/>
          </a:prstGeom>
        </p:spPr>
      </p:pic>
      <p:sp>
        <p:nvSpPr>
          <p:cNvPr id="5" name="文本框 4"/>
          <p:cNvSpPr txBox="1"/>
          <p:nvPr/>
        </p:nvSpPr>
        <p:spPr>
          <a:xfrm>
            <a:off x="3525520" y="6136005"/>
            <a:ext cx="7307580" cy="368300"/>
          </a:xfrm>
          <a:prstGeom prst="rect">
            <a:avLst/>
          </a:prstGeom>
          <a:noFill/>
        </p:spPr>
        <p:txBody>
          <a:bodyPr wrap="none" rtlCol="0">
            <a:spAutoFit/>
          </a:bodyPr>
          <a:lstStyle/>
          <a:p>
            <a:pPr algn="l"/>
            <a:r>
              <a:rPr lang="en-SG" altLang="zh-CN"/>
              <a:t>From: </a:t>
            </a:r>
            <a:r>
              <a:rPr lang="zh-CN" altLang="en-US"/>
              <a:t>https://developer.android.com/studio/test/espresso-test-recorder</a:t>
            </a:r>
            <a:endParaRPr lang="zh-CN" altLang="en-US"/>
          </a:p>
        </p:txBody>
      </p:sp>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Record an Espresso test</a:t>
            </a:r>
            <a:endParaRPr lang="zh-CN" altLang="en-US"/>
          </a:p>
        </p:txBody>
      </p:sp>
      <p:pic>
        <p:nvPicPr>
          <p:cNvPr id="5" name="内容占位符 4"/>
          <p:cNvPicPr>
            <a:picLocks noGrp="1" noChangeAspect="1"/>
          </p:cNvPicPr>
          <p:nvPr>
            <p:ph idx="1"/>
          </p:nvPr>
        </p:nvPicPr>
        <p:blipFill>
          <a:blip r:embed="rId1"/>
          <a:stretch>
            <a:fillRect/>
          </a:stretch>
        </p:blipFill>
        <p:spPr>
          <a:xfrm>
            <a:off x="1981200" y="1560830"/>
            <a:ext cx="8249285" cy="3499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CN"/>
              <a:t>Assertions</a:t>
            </a:r>
            <a:r>
              <a:rPr lang="zh-CN" altLang="en-US"/>
              <a:t> </a:t>
            </a:r>
            <a:endParaRPr lang="zh-CN" altLang="en-US"/>
          </a:p>
        </p:txBody>
      </p:sp>
      <p:sp>
        <p:nvSpPr>
          <p:cNvPr id="3" name="内容占位符 2"/>
          <p:cNvSpPr>
            <a:spLocks noGrp="1"/>
          </p:cNvSpPr>
          <p:nvPr>
            <p:ph idx="1"/>
          </p:nvPr>
        </p:nvSpPr>
        <p:spPr/>
        <p:txBody>
          <a:bodyPr/>
          <a:lstStyle/>
          <a:p>
            <a:r>
              <a:rPr lang="zh-CN" altLang="en-US" sz="2000"/>
              <a:t>Assertions verify the existence or contents of a View element through three main types:</a:t>
            </a:r>
            <a:endParaRPr lang="zh-CN" altLang="en-US" sz="2000"/>
          </a:p>
          <a:p>
            <a:pPr lvl="1"/>
            <a:r>
              <a:rPr lang="zh-CN" altLang="en-US" sz="1750" b="1"/>
              <a:t>text is</a:t>
            </a:r>
            <a:r>
              <a:rPr lang="zh-CN" altLang="en-US" sz="1750"/>
              <a:t>: Checks the text content of the selected View element</a:t>
            </a:r>
            <a:endParaRPr lang="zh-CN" altLang="en-US" sz="1750"/>
          </a:p>
          <a:p>
            <a:pPr lvl="1"/>
            <a:r>
              <a:rPr lang="zh-CN" altLang="en-US" sz="1750" b="1"/>
              <a:t>exists</a:t>
            </a:r>
            <a:r>
              <a:rPr lang="zh-CN" altLang="en-US" sz="1750"/>
              <a:t>: Checks that the View element is present in the current View hierarchy visible on the screen</a:t>
            </a:r>
            <a:endParaRPr lang="zh-CN" altLang="en-US" sz="1750"/>
          </a:p>
          <a:p>
            <a:pPr lvl="1"/>
            <a:r>
              <a:rPr lang="zh-CN" altLang="en-US" sz="1750" b="1"/>
              <a:t>does not exist</a:t>
            </a:r>
            <a:r>
              <a:rPr lang="zh-CN" altLang="en-US" sz="1750"/>
              <a:t>: Checks that the View element is not present in the current View hierarchy</a:t>
            </a:r>
            <a:endParaRPr lang="zh-CN" altLang="en-US" sz="1750"/>
          </a:p>
          <a:p>
            <a:endParaRPr lang="zh-CN" altLang="en-US" sz="2000"/>
          </a:p>
        </p:txBody>
      </p:sp>
      <p:pic>
        <p:nvPicPr>
          <p:cNvPr id="4" name="图片 3"/>
          <p:cNvPicPr>
            <a:picLocks noChangeAspect="1"/>
          </p:cNvPicPr>
          <p:nvPr/>
        </p:nvPicPr>
        <p:blipFill>
          <a:blip r:embed="rId1"/>
          <a:stretch>
            <a:fillRect/>
          </a:stretch>
        </p:blipFill>
        <p:spPr>
          <a:xfrm>
            <a:off x="5266690" y="3247390"/>
            <a:ext cx="2936240" cy="33439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CN"/>
              <a:t>Add Assertions</a:t>
            </a:r>
            <a:r>
              <a:rPr lang="zh-CN" altLang="en-US"/>
              <a:t> </a:t>
            </a:r>
            <a:endParaRPr lang="zh-CN" altLang="en-US"/>
          </a:p>
        </p:txBody>
      </p:sp>
      <p:sp>
        <p:nvSpPr>
          <p:cNvPr id="3" name="内容占位符 2"/>
          <p:cNvSpPr>
            <a:spLocks noGrp="1"/>
          </p:cNvSpPr>
          <p:nvPr>
            <p:ph idx="1"/>
          </p:nvPr>
        </p:nvSpPr>
        <p:spPr/>
        <p:txBody>
          <a:bodyPr/>
          <a:lstStyle/>
          <a:p>
            <a:r>
              <a:rPr lang="zh-CN" altLang="en-US" sz="1800">
                <a:cs typeface="+mn-lt"/>
              </a:rPr>
              <a:t>To add an assertion to your test, proceed as follows:</a:t>
            </a:r>
            <a:endParaRPr lang="zh-CN" altLang="en-US" sz="1800">
              <a:cs typeface="+mn-lt"/>
            </a:endParaRPr>
          </a:p>
          <a:p>
            <a:r>
              <a:rPr lang="zh-CN" altLang="en-US" sz="1575">
                <a:cs typeface="+mn-lt"/>
              </a:rPr>
              <a:t>Click</a:t>
            </a:r>
            <a:r>
              <a:rPr lang="zh-CN" altLang="en-US" sz="1575" b="1">
                <a:cs typeface="+mn-lt"/>
              </a:rPr>
              <a:t> Add Assertion.</a:t>
            </a:r>
            <a:r>
              <a:rPr lang="zh-CN" altLang="en-US" sz="1575">
                <a:cs typeface="+mn-lt"/>
              </a:rPr>
              <a:t> A Screen Capture dialog appears while Espresso gets the UI hierarchy and other information about the current app state. The dialog closes automatically once Espresso has captured the screenshot.</a:t>
            </a:r>
            <a:endParaRPr lang="zh-CN" altLang="en-US" sz="1575">
              <a:cs typeface="+mn-lt"/>
            </a:endParaRPr>
          </a:p>
          <a:p>
            <a:r>
              <a:rPr lang="zh-CN" altLang="en-US" sz="1800">
                <a:cs typeface="+mn-lt"/>
              </a:rPr>
              <a:t>A layout of the current screen appears in a panel on the right of the </a:t>
            </a:r>
            <a:r>
              <a:rPr lang="zh-CN" altLang="en-US" sz="1800" b="1">
                <a:cs typeface="+mn-lt"/>
              </a:rPr>
              <a:t>Record Your Test</a:t>
            </a:r>
            <a:r>
              <a:rPr lang="zh-CN" altLang="en-US" sz="1800">
                <a:cs typeface="+mn-lt"/>
              </a:rPr>
              <a:t> window. To select a View element on which to create an assertion, click on the element in the screenshot or use the first drop-down menu in the </a:t>
            </a:r>
            <a:r>
              <a:rPr lang="zh-CN" altLang="en-US" sz="1800" b="1">
                <a:cs typeface="+mn-lt"/>
              </a:rPr>
              <a:t>Edit assertion</a:t>
            </a:r>
            <a:r>
              <a:rPr lang="zh-CN" altLang="en-US" sz="1800">
                <a:cs typeface="+mn-lt"/>
              </a:rPr>
              <a:t> box at the bottom of the window. The selected View object is highlighted in a red box.</a:t>
            </a:r>
            <a:endParaRPr lang="zh-CN" altLang="en-US" sz="1800">
              <a:cs typeface="+mn-lt"/>
            </a:endParaRPr>
          </a:p>
          <a:p>
            <a:r>
              <a:rPr lang="zh-CN" altLang="en-US" sz="1800">
                <a:cs typeface="+mn-lt"/>
              </a:rPr>
              <a:t>Select the assertion you want to use from the second drop-down menu in the</a:t>
            </a:r>
            <a:r>
              <a:rPr lang="zh-CN" altLang="en-US" sz="1800" b="1">
                <a:cs typeface="+mn-lt"/>
              </a:rPr>
              <a:t> Edit assertion</a:t>
            </a:r>
            <a:r>
              <a:rPr lang="zh-CN" altLang="en-US" sz="1800">
                <a:cs typeface="+mn-lt"/>
              </a:rPr>
              <a:t> box. Espresso populates the menu with valid assertions for the selected View element.</a:t>
            </a:r>
            <a:endParaRPr lang="zh-CN" altLang="en-US" sz="1800">
              <a:cs typeface="+mn-lt"/>
            </a:endParaRPr>
          </a:p>
          <a:p>
            <a:r>
              <a:rPr lang="zh-CN" altLang="en-US" sz="1800">
                <a:cs typeface="+mn-lt"/>
              </a:rPr>
              <a:t>If you choose the "text is" assertion, Espresso automatically inserts the text currently inside the selected View element. You can edit the text to match your desired assertion using the text field in the</a:t>
            </a:r>
            <a:r>
              <a:rPr lang="zh-CN" altLang="en-US" sz="1800" b="1">
                <a:cs typeface="+mn-lt"/>
              </a:rPr>
              <a:t> Edit assertion</a:t>
            </a:r>
            <a:r>
              <a:rPr lang="zh-CN" altLang="en-US" sz="1800">
                <a:cs typeface="+mn-lt"/>
              </a:rPr>
              <a:t> box.</a:t>
            </a:r>
            <a:endParaRPr lang="zh-CN" altLang="en-US" sz="1800">
              <a:cs typeface="+mn-lt"/>
            </a:endParaRPr>
          </a:p>
          <a:p>
            <a:r>
              <a:rPr lang="zh-CN" altLang="en-US" sz="1800">
                <a:cs typeface="+mn-lt"/>
              </a:rPr>
              <a:t>Click </a:t>
            </a:r>
            <a:r>
              <a:rPr lang="zh-CN" altLang="en-US" sz="1800" b="1">
                <a:cs typeface="+mn-lt"/>
              </a:rPr>
              <a:t>Save and Add Another</a:t>
            </a:r>
            <a:r>
              <a:rPr lang="zh-CN" altLang="en-US" sz="1800">
                <a:cs typeface="+mn-lt"/>
              </a:rPr>
              <a:t> to create another assertion or click </a:t>
            </a:r>
            <a:r>
              <a:rPr lang="zh-CN" altLang="en-US" sz="1800" b="1">
                <a:cs typeface="+mn-lt"/>
              </a:rPr>
              <a:t>Save Assertion</a:t>
            </a:r>
            <a:r>
              <a:rPr lang="zh-CN" altLang="en-US" sz="1800">
                <a:cs typeface="+mn-lt"/>
              </a:rPr>
              <a:t> to close the assertion panels.</a:t>
            </a:r>
            <a:endParaRPr lang="zh-CN" altLang="en-US" sz="1800">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altLang="en-US">
                <a:sym typeface="+mn-ea"/>
              </a:rPr>
              <a:t>Part 2:</a:t>
            </a:r>
            <a:br>
              <a:rPr altLang="en-US">
                <a:sym typeface="+mn-ea"/>
              </a:rPr>
            </a:br>
            <a:r>
              <a:rPr>
                <a:solidFill>
                  <a:schemeClr val="bg1"/>
                </a:solidFill>
                <a:sym typeface="+mn-ea"/>
              </a:rPr>
              <a:t>Reminder of previous assignments</a:t>
            </a: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a:xfrm>
            <a:off x="2637877" y="76255"/>
            <a:ext cx="7801495" cy="1293028"/>
          </a:xfrm>
        </p:spPr>
        <p:txBody>
          <a:bodyPr/>
          <a:lstStyle/>
          <a:p>
            <a:r>
              <a:rPr lang="en-US" altLang="en-US" dirty="0" smtClean="0"/>
              <a:t>Previous Lab Assignments</a:t>
            </a:r>
            <a:endParaRPr lang="en-US" altLang="en-US" dirty="0"/>
          </a:p>
        </p:txBody>
      </p:sp>
      <p:sp>
        <p:nvSpPr>
          <p:cNvPr id="239619" name="Rectangle 1027"/>
          <p:cNvSpPr>
            <a:spLocks noGrp="1" noChangeArrowheads="1"/>
          </p:cNvSpPr>
          <p:nvPr>
            <p:ph idx="1"/>
          </p:nvPr>
        </p:nvSpPr>
        <p:spPr>
          <a:xfrm>
            <a:off x="530944" y="1266045"/>
            <a:ext cx="11510224" cy="5461819"/>
          </a:xfrm>
        </p:spPr>
        <p:txBody>
          <a:bodyPr>
            <a:normAutofit fontScale="62500"/>
          </a:bodyPr>
          <a:lstStyle/>
          <a:p>
            <a:r>
              <a:rPr lang="en-US" altLang="zh-CN" dirty="0" smtClean="0"/>
              <a:t>Below are </a:t>
            </a:r>
            <a:r>
              <a:rPr lang="en-US" altLang="en-US" dirty="0" smtClean="0"/>
              <a:t>lab </a:t>
            </a:r>
            <a:r>
              <a:rPr lang="en-US" altLang="en-US" dirty="0"/>
              <a:t>assignments that have been posted in the past few </a:t>
            </a:r>
            <a:r>
              <a:rPr lang="en-US" altLang="en-US" dirty="0" smtClean="0"/>
              <a:t>weeks:</a:t>
            </a:r>
            <a:endParaRPr lang="en-US" altLang="en-US" dirty="0" smtClean="0"/>
          </a:p>
          <a:p>
            <a:pPr marL="0" indent="0">
              <a:buNone/>
            </a:pPr>
            <a:endParaRPr lang="en-US" altLang="en-US" sz="2400" dirty="0" smtClean="0"/>
          </a:p>
          <a:p>
            <a:r>
              <a:rPr lang="en-US" altLang="en-US" dirty="0" smtClean="0"/>
              <a:t>Coverage </a:t>
            </a:r>
            <a:r>
              <a:rPr lang="en-US" altLang="en-US" dirty="0"/>
              <a:t>Lab:</a:t>
            </a:r>
            <a:endParaRPr lang="en-US" altLang="en-US" dirty="0"/>
          </a:p>
          <a:p>
            <a:r>
              <a:rPr lang="en-US" altLang="en-US" dirty="0">
                <a:hlinkClick r:id="rId1"/>
              </a:rPr>
              <a:t>https://classroom.github.com/a/rtj7QxND</a:t>
            </a:r>
            <a:endParaRPr lang="en-US" altLang="en-US" dirty="0">
              <a:hlinkClick r:id="rId1"/>
            </a:endParaRPr>
          </a:p>
          <a:p>
            <a:endParaRPr lang="en-US" altLang="en-US" dirty="0"/>
          </a:p>
          <a:p>
            <a:r>
              <a:rPr lang="en-US" altLang="en-US" dirty="0"/>
              <a:t>Junit </a:t>
            </a:r>
            <a:r>
              <a:rPr lang="en-US" altLang="en-US" dirty="0" smtClean="0"/>
              <a:t>Lab (Pair </a:t>
            </a:r>
            <a:r>
              <a:rPr lang="en-MY" altLang="en-US" dirty="0" smtClean="0"/>
              <a:t>Testing</a:t>
            </a:r>
            <a:r>
              <a:rPr lang="en-US" altLang="en-US" dirty="0" smtClean="0"/>
              <a:t>) If you couldn’t find a partner, you can complete this alone:  </a:t>
            </a:r>
            <a:endParaRPr lang="en-US" altLang="en-US" dirty="0"/>
          </a:p>
          <a:p>
            <a:r>
              <a:rPr lang="en-US" altLang="en-US" dirty="0">
                <a:hlinkClick r:id="rId2"/>
              </a:rPr>
              <a:t>https://classroom.github.com/a/0EgnbwO5</a:t>
            </a:r>
            <a:endParaRPr lang="en-US" altLang="en-US" dirty="0">
              <a:hlinkClick r:id="rId2"/>
            </a:endParaRPr>
          </a:p>
          <a:p>
            <a:endParaRPr lang="en-US" altLang="en-US" dirty="0"/>
          </a:p>
          <a:p>
            <a:r>
              <a:rPr lang="en-US" altLang="en-US" dirty="0" smtClean="0"/>
              <a:t>Metrics </a:t>
            </a:r>
            <a:r>
              <a:rPr lang="en-US" altLang="en-US" dirty="0" smtClean="0"/>
              <a:t>lab:</a:t>
            </a:r>
            <a:endParaRPr lang="en-US" altLang="en-US" dirty="0" smtClean="0"/>
          </a:p>
          <a:p>
            <a:r>
              <a:rPr lang="en-US" altLang="en-US" dirty="0">
                <a:hlinkClick r:id="rId3"/>
              </a:rPr>
              <a:t>https://classroom.github.com/a/uD2YOLI2</a:t>
            </a:r>
            <a:endParaRPr lang="en-US" altLang="en-US" dirty="0">
              <a:hlinkClick r:id="rId3"/>
            </a:endParaRPr>
          </a:p>
          <a:p>
            <a:pPr marL="0" indent="0">
              <a:buNone/>
            </a:pPr>
            <a:endParaRPr lang="en-US" altLang="en-US" dirty="0">
              <a:hlinkClick r:id="rId3"/>
            </a:endParaRPr>
          </a:p>
          <a:p>
            <a:r>
              <a:rPr lang="en-MY" altLang="en-US" dirty="0" smtClean="0">
                <a:sym typeface="+mn-ea"/>
              </a:rPr>
              <a:t>PIT mutation</a:t>
            </a:r>
            <a:r>
              <a:rPr lang="en-US" altLang="en-US" dirty="0" smtClean="0">
                <a:sym typeface="+mn-ea"/>
              </a:rPr>
              <a:t> lab:</a:t>
            </a:r>
            <a:endParaRPr lang="en-US" altLang="en-US" dirty="0" smtClean="0">
              <a:sym typeface="+mn-ea"/>
            </a:endParaRPr>
          </a:p>
          <a:p>
            <a:r>
              <a:rPr lang="en-US" altLang="en-US" dirty="0">
                <a:hlinkClick r:id="rId3"/>
              </a:rPr>
              <a:t>https://classroom.github.com/a/q9vuleVv</a:t>
            </a:r>
            <a:endParaRPr lang="en-US" altLang="en-US" dirty="0">
              <a:hlinkClick r:id="rId3"/>
            </a:endParaRPr>
          </a:p>
          <a:p>
            <a:endParaRPr lang="en-US" altLang="en-US" dirty="0"/>
          </a:p>
          <a:p>
            <a:r>
              <a:rPr lang="en-US" altLang="en-US" b="1" dirty="0" smtClean="0"/>
              <a:t>The lab </a:t>
            </a:r>
            <a:r>
              <a:rPr lang="en-US" altLang="en-US" b="1" dirty="0"/>
              <a:t>assignments should be completed after each </a:t>
            </a:r>
            <a:r>
              <a:rPr lang="en-US" altLang="en-US" b="1" dirty="0" smtClean="0"/>
              <a:t>lab. </a:t>
            </a:r>
            <a:r>
              <a:rPr lang="en-US" altLang="en-US" b="1" dirty="0"/>
              <a:t>T</a:t>
            </a:r>
            <a:r>
              <a:rPr lang="en-US" altLang="en-US" b="1" dirty="0" smtClean="0"/>
              <a:t>he </a:t>
            </a:r>
            <a:r>
              <a:rPr lang="en-US" altLang="en-US" b="1" dirty="0"/>
              <a:t>deadline for all lab assignments </a:t>
            </a:r>
            <a:r>
              <a:rPr lang="en-US" altLang="en-US" b="1" dirty="0" smtClean="0"/>
              <a:t>is </a:t>
            </a:r>
            <a:r>
              <a:rPr lang="en-US" altLang="en-US" b="1" dirty="0"/>
              <a:t>the last week of class. </a:t>
            </a:r>
            <a:endParaRPr lang="en-US" alt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a:xfrm>
            <a:off x="2637877" y="76255"/>
            <a:ext cx="7801495" cy="1293028"/>
          </a:xfrm>
        </p:spPr>
        <p:txBody>
          <a:bodyPr/>
          <a:lstStyle/>
          <a:p>
            <a:r>
              <a:rPr lang="en-US" altLang="en-US" dirty="0" smtClean="0"/>
              <a:t>Assignments/Project</a:t>
            </a:r>
            <a:endParaRPr lang="en-US" altLang="en-US" dirty="0"/>
          </a:p>
        </p:txBody>
      </p:sp>
      <p:sp>
        <p:nvSpPr>
          <p:cNvPr id="239619" name="Rectangle 1027"/>
          <p:cNvSpPr>
            <a:spLocks noGrp="1" noChangeArrowheads="1"/>
          </p:cNvSpPr>
          <p:nvPr>
            <p:ph idx="1"/>
          </p:nvPr>
        </p:nvSpPr>
        <p:spPr>
          <a:xfrm>
            <a:off x="530944" y="1266045"/>
            <a:ext cx="11510224" cy="5461819"/>
          </a:xfrm>
        </p:spPr>
        <p:txBody>
          <a:bodyPr>
            <a:normAutofit/>
          </a:bodyPr>
          <a:lstStyle/>
          <a:p>
            <a:r>
              <a:rPr lang="en-US" altLang="zh-CN" dirty="0" smtClean="0"/>
              <a:t>Below </a:t>
            </a:r>
            <a:r>
              <a:rPr lang="en-US" altLang="zh-CN" dirty="0" smtClean="0"/>
              <a:t>are</a:t>
            </a:r>
            <a:r>
              <a:rPr lang="en-US" altLang="en-US" dirty="0" smtClean="0"/>
              <a:t> assignments/project:</a:t>
            </a:r>
            <a:endParaRPr lang="en-US" altLang="en-US" dirty="0" smtClean="0"/>
          </a:p>
          <a:p>
            <a:pPr marL="0" indent="0">
              <a:buNone/>
            </a:pPr>
            <a:endParaRPr lang="en-US" altLang="en-US" dirty="0"/>
          </a:p>
          <a:p>
            <a:r>
              <a:rPr lang="en-US" altLang="en-US" dirty="0" smtClean="0"/>
              <a:t>Progress report due on </a:t>
            </a:r>
            <a:r>
              <a:rPr lang="en-SG" altLang="zh-CN" sz="2800" dirty="0" smtClean="0"/>
              <a:t>April 23</a:t>
            </a:r>
            <a:endParaRPr lang="en-US" altLang="en-US" dirty="0"/>
          </a:p>
          <a:p>
            <a:r>
              <a:rPr lang="en-US" altLang="en-US" dirty="0">
                <a:hlinkClick r:id="rId1"/>
              </a:rPr>
              <a:t>https://classroom.github.com/a/mpLhrIco</a:t>
            </a:r>
            <a:endParaRPr lang="en-US" altLang="en-US" dirty="0"/>
          </a:p>
          <a:p>
            <a:pPr marL="0" indent="0">
              <a:buNone/>
            </a:pPr>
            <a:endParaRPr lang="en-US" altLang="en-US" dirty="0"/>
          </a:p>
          <a:p>
            <a:r>
              <a:rPr lang="en-US" altLang="en-US" b="1" dirty="0" smtClean="0"/>
              <a:t>The lab </a:t>
            </a:r>
            <a:r>
              <a:rPr lang="en-US" altLang="en-US" b="1" dirty="0"/>
              <a:t>assignments should be completed after each </a:t>
            </a:r>
            <a:r>
              <a:rPr lang="en-US" altLang="en-US" b="1" dirty="0" smtClean="0"/>
              <a:t>lab. </a:t>
            </a:r>
            <a:r>
              <a:rPr lang="en-US" altLang="en-US" b="1" dirty="0"/>
              <a:t>T</a:t>
            </a:r>
            <a:r>
              <a:rPr lang="en-US" altLang="en-US" b="1" dirty="0" smtClean="0"/>
              <a:t>he </a:t>
            </a:r>
            <a:r>
              <a:rPr lang="en-US" altLang="en-US" b="1" dirty="0"/>
              <a:t>deadline for all lab assignments </a:t>
            </a:r>
            <a:r>
              <a:rPr lang="en-US" altLang="en-US" b="1" dirty="0" smtClean="0"/>
              <a:t>is </a:t>
            </a:r>
            <a:r>
              <a:rPr lang="en-US" altLang="en-US" b="1" dirty="0"/>
              <a:t>the last week of class. </a:t>
            </a:r>
            <a:endParaRPr lang="en-US" alt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sz="3095" dirty="0" smtClean="0"/>
              <a:t>Junit Lab: Simple </a:t>
            </a:r>
            <a:r>
              <a:rPr lang="en-US" altLang="en-US" sz="3095" dirty="0"/>
              <a:t>TriType Example</a:t>
            </a:r>
            <a:endParaRPr lang="en-US" altLang="en-US" sz="3095" dirty="0"/>
          </a:p>
        </p:txBody>
      </p:sp>
      <p:sp>
        <p:nvSpPr>
          <p:cNvPr id="5" name="Content Placeholder 4"/>
          <p:cNvSpPr>
            <a:spLocks noGrp="1"/>
          </p:cNvSpPr>
          <p:nvPr>
            <p:ph idx="1"/>
          </p:nvPr>
        </p:nvSpPr>
        <p:spPr/>
        <p:txBody>
          <a:bodyPr/>
          <a:lstStyle/>
          <a:p>
            <a:r>
              <a:rPr lang="en-US" altLang="en-US" sz="2810" dirty="0">
                <a:sym typeface="+mn-ea"/>
              </a:rPr>
              <a:t>TriTyp: Given three integers for the lengths of the sides of a triangle, find the type of triangle</a:t>
            </a:r>
            <a:endParaRPr lang="en-US" altLang="en-US" sz="2810" dirty="0">
              <a:sym typeface="+mn-ea"/>
            </a:endParaRPr>
          </a:p>
          <a:p>
            <a:r>
              <a:rPr lang="en-US" altLang="en-US" sz="2810" dirty="0">
                <a:sym typeface="+mn-ea"/>
              </a:rPr>
              <a:t>Try testing the “Triang(int, int,int)” method</a:t>
            </a:r>
            <a:endParaRPr lang="en-US" altLang="en-US" sz="2810" dirty="0">
              <a:sym typeface="+mn-ea"/>
            </a:endParaRPr>
          </a:p>
          <a:p>
            <a:r>
              <a:rPr lang="en-US" altLang="en-US" sz="2810" dirty="0">
                <a:sym typeface="+mn-ea"/>
              </a:rPr>
              <a:t>Go to this link to get the program:</a:t>
            </a:r>
            <a:endParaRPr lang="en-US" altLang="en-US" sz="2810" dirty="0">
              <a:sym typeface="+mn-ea"/>
            </a:endParaRPr>
          </a:p>
          <a:p>
            <a:pPr marL="0" indent="0">
              <a:buNone/>
            </a:pPr>
            <a:r>
              <a:rPr lang="en-US" altLang="en-US" sz="2810" dirty="0">
                <a:sym typeface="+mn-ea"/>
                <a:hlinkClick r:id="rId1"/>
              </a:rPr>
              <a:t>https://classroom.github.com/a/0EgnbwO5</a:t>
            </a:r>
            <a:endParaRPr lang="en-US" altLang="en-US" sz="2810" dirty="0">
              <a:sym typeface="+mn-ea"/>
              <a:hlinkClick r:id="rId1"/>
            </a:endParaRPr>
          </a:p>
          <a:p>
            <a:pPr marL="0" indent="0">
              <a:buNone/>
            </a:pPr>
            <a:r>
              <a:rPr lang="en-US" altLang="en-US" sz="2810" dirty="0">
                <a:solidFill>
                  <a:srgbClr val="FF0000"/>
                </a:solidFill>
                <a:sym typeface="+mn-ea"/>
              </a:rPr>
              <a:t>This is an graded (passed/failed) lab assignment. You get full score as long as you accept the invitation link and commit your test (“TriTypTest.java” </a:t>
            </a:r>
            <a:r>
              <a:rPr lang="en-SG" altLang="zh-CN" sz="2810" dirty="0">
                <a:solidFill>
                  <a:srgbClr val="FF0000"/>
                </a:solidFill>
                <a:sym typeface="+mn-ea"/>
              </a:rPr>
              <a:t>file) at the last step</a:t>
            </a:r>
            <a:r>
              <a:rPr lang="en-US" altLang="en-US" sz="2810" dirty="0">
                <a:solidFill>
                  <a:srgbClr val="FF0000"/>
                </a:solidFill>
                <a:sym typeface="+mn-ea"/>
              </a:rPr>
              <a:t>.  </a:t>
            </a:r>
            <a:endParaRPr lang="en-US" altLang="en-US" sz="2810" dirty="0">
              <a:solidFill>
                <a:srgbClr val="FF0000"/>
              </a:solidFill>
              <a:sym typeface="+mn-ea"/>
            </a:endParaRPr>
          </a:p>
          <a:p>
            <a:endParaRPr lang="en-US" altLang="en-US" dirty="0" smtClean="0">
              <a:sym typeface="+mn-ea"/>
            </a:endParaRPr>
          </a:p>
          <a:p>
            <a:endParaRPr lang="en-US" altLang="en-US" dirty="0" smtClean="0">
              <a:sym typeface="+mn-ea"/>
            </a:endParaRPr>
          </a:p>
          <a:p>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Junit Lab: Pair </a:t>
            </a:r>
            <a:r>
              <a:rPr lang="en-US" altLang="en-US" dirty="0"/>
              <a:t>Testing</a:t>
            </a:r>
            <a:endParaRPr lang="en-US" altLang="en-US" dirty="0"/>
          </a:p>
        </p:txBody>
      </p:sp>
      <p:sp>
        <p:nvSpPr>
          <p:cNvPr id="3" name="Content Placeholder 2"/>
          <p:cNvSpPr>
            <a:spLocks noGrp="1"/>
          </p:cNvSpPr>
          <p:nvPr>
            <p:ph idx="1"/>
          </p:nvPr>
        </p:nvSpPr>
        <p:spPr/>
        <p:txBody>
          <a:bodyPr/>
          <a:lstStyle/>
          <a:p>
            <a:pPr marL="642620" indent="-642620">
              <a:buAutoNum type="arabicPeriod"/>
            </a:pPr>
            <a:r>
              <a:rPr lang="en-US" altLang="en-US" sz="1970" dirty="0"/>
              <a:t>Form a team of two with your neighbors</a:t>
            </a:r>
            <a:endParaRPr lang="en-US" altLang="en-US" sz="1970" dirty="0"/>
          </a:p>
          <a:p>
            <a:pPr marL="642620" indent="-642620">
              <a:buAutoNum type="arabicPeriod"/>
            </a:pPr>
            <a:endParaRPr lang="en-US" altLang="en-US" sz="1970" dirty="0"/>
          </a:p>
          <a:p>
            <a:pPr marL="642620" indent="-642620">
              <a:buAutoNum type="arabicPeriod"/>
            </a:pPr>
            <a:r>
              <a:rPr lang="en-US" altLang="en-US" sz="1970" dirty="0"/>
              <a:t>Write two JUnit tests for </a:t>
            </a:r>
            <a:r>
              <a:rPr lang="en-US" altLang="en-US" sz="1970" dirty="0">
                <a:sym typeface="+mn-ea"/>
              </a:rPr>
              <a:t>TriTyp </a:t>
            </a:r>
            <a:r>
              <a:rPr lang="en-US" altLang="en-US" sz="1970" dirty="0">
                <a:sym typeface="+mn-ea"/>
              </a:rPr>
              <a:t>individually</a:t>
            </a:r>
            <a:endParaRPr lang="en-US" altLang="en-US" sz="1970" dirty="0">
              <a:sym typeface="+mn-ea"/>
            </a:endParaRPr>
          </a:p>
          <a:p>
            <a:pPr marL="642620" indent="-642620">
              <a:buAutoNum type="arabicPeriod"/>
            </a:pPr>
            <a:endParaRPr lang="en-US" altLang="en-US" sz="1970" dirty="0"/>
          </a:p>
          <a:p>
            <a:pPr marL="642620" indent="-642620">
              <a:buAutoNum type="arabicPeriod"/>
            </a:pPr>
            <a:r>
              <a:rPr lang="en-US" altLang="en-US" sz="1970" dirty="0"/>
              <a:t>Write two JUnit tests for TriTyp to check for exceptions individually</a:t>
            </a:r>
            <a:endParaRPr lang="en-US" altLang="en-US" sz="1970" dirty="0"/>
          </a:p>
          <a:p>
            <a:pPr marL="642620" indent="-642620">
              <a:buAutoNum type="arabicPeriod"/>
            </a:pPr>
            <a:endParaRPr lang="en-US" altLang="en-US" sz="1970" dirty="0"/>
          </a:p>
          <a:p>
            <a:pPr marL="642620" indent="-642620">
              <a:buAutoNum type="arabicPeriod"/>
            </a:pPr>
            <a:r>
              <a:rPr lang="en-US" altLang="en-US" sz="1970" dirty="0"/>
              <a:t>Compile &amp; run your tests &amp; theory to see if they are passing</a:t>
            </a:r>
            <a:endParaRPr lang="en-US" altLang="en-US" sz="1970" dirty="0"/>
          </a:p>
          <a:p>
            <a:pPr marL="642620" indent="-642620">
              <a:buAutoNum type="arabicPeriod"/>
            </a:pPr>
            <a:endParaRPr lang="en-US" altLang="en-US" sz="1970" dirty="0"/>
          </a:p>
          <a:p>
            <a:pPr marL="642620" indent="-642620">
              <a:buAutoNum type="arabicPeriod"/>
            </a:pPr>
            <a:r>
              <a:rPr lang="en-US" altLang="en-US" sz="1970" dirty="0"/>
              <a:t>Show all your tests to your teammate and try the following:</a:t>
            </a:r>
            <a:endParaRPr lang="en-US" altLang="en-US" sz="1970" dirty="0"/>
          </a:p>
          <a:p>
            <a:pPr marL="964565" lvl="1" indent="-642620">
              <a:buFont typeface="+mj-lt"/>
              <a:buAutoNum type="alphaLcParenR"/>
            </a:pPr>
            <a:r>
              <a:rPr lang="en-US" altLang="en-US" sz="1405" dirty="0"/>
              <a:t>Convince your teammate that your tests are better</a:t>
            </a:r>
            <a:endParaRPr lang="en-US" altLang="en-US" sz="1405" dirty="0"/>
          </a:p>
          <a:p>
            <a:pPr marL="964565" lvl="1" indent="-642620">
              <a:buFont typeface="+mj-lt"/>
              <a:buAutoNum type="alphaLcParenR"/>
            </a:pPr>
            <a:r>
              <a:rPr lang="en-US" altLang="en-US" sz="1405" dirty="0"/>
              <a:t>Convince your teammate that your tests are testing different behavior than his/her tests</a:t>
            </a:r>
            <a:endParaRPr lang="en-US" altLang="en-US" sz="1405" dirty="0"/>
          </a:p>
          <a:p>
            <a:pPr marL="964565" lvl="1" indent="-642620">
              <a:buFont typeface="+mj-lt"/>
              <a:buAutoNum type="alphaLcParenR"/>
            </a:pPr>
            <a:r>
              <a:rPr lang="en-US" altLang="en-US" sz="1405" dirty="0">
                <a:sym typeface="+mn-ea"/>
              </a:rPr>
              <a:t>Convince your teammate that your tests are of </a:t>
            </a:r>
            <a:r>
              <a:rPr lang="en-US" altLang="en-US" sz="1405" dirty="0">
                <a:sym typeface="+mn-ea"/>
              </a:rPr>
              <a:t>the same quality</a:t>
            </a:r>
            <a:endParaRPr lang="en-US" altLang="en-US" sz="1405" dirty="0"/>
          </a:p>
          <a:p>
            <a:pPr marL="964565" lvl="1" indent="-642620">
              <a:buFont typeface="+mj-lt"/>
              <a:buAutoNum type="alphaLcParenR"/>
            </a:pPr>
            <a:r>
              <a:rPr lang="en-US" altLang="en-US" sz="1405" dirty="0"/>
              <a:t>Let your teammate knows if you feel that his/her test is better</a:t>
            </a:r>
            <a:endParaRPr lang="en-US" altLang="en-US" sz="1405" dirty="0"/>
          </a:p>
          <a:p>
            <a:pPr marL="964565" lvl="1" indent="-642620">
              <a:buFont typeface="+mj-lt"/>
              <a:buAutoNum type="alphaLcParenR"/>
            </a:pPr>
            <a:endParaRPr lang="en-US" altLang="en-US" sz="1405" dirty="0"/>
          </a:p>
          <a:p>
            <a:pPr marL="642620" indent="-642620">
              <a:buAutoNum type="arabicPeriod"/>
            </a:pPr>
            <a:r>
              <a:rPr lang="en-US" altLang="en-US" sz="1970" dirty="0"/>
              <a:t>Combine all the final tests and save as </a:t>
            </a:r>
            <a:r>
              <a:rPr lang="en-US" altLang="en-US" sz="1970" dirty="0">
                <a:sym typeface="+mn-ea"/>
              </a:rPr>
              <a:t>“TriTypTest.java” </a:t>
            </a:r>
            <a:r>
              <a:rPr lang="en-SG" altLang="zh-CN" sz="1970" dirty="0">
                <a:sym typeface="+mn-ea"/>
              </a:rPr>
              <a:t>file. Commit the file </a:t>
            </a:r>
            <a:r>
              <a:rPr lang="en-US" altLang="en-US" sz="1970" dirty="0"/>
              <a:t>to GitHub.</a:t>
            </a:r>
            <a:endParaRPr lang="en-US" altLang="en-US" sz="1970" dirty="0"/>
          </a:p>
          <a:p>
            <a:pPr marL="642620" indent="-642620">
              <a:buAutoNum type="arabicPeriod"/>
            </a:pPr>
            <a:endParaRPr lang="en-US" altLang="en-US" sz="1970" dirty="0"/>
          </a:p>
          <a:p>
            <a:pPr marL="0" indent="0">
              <a:buNone/>
            </a:pPr>
            <a:r>
              <a:rPr lang="en-US" altLang="en-US" sz="1970" dirty="0"/>
              <a:t>What to submit?</a:t>
            </a:r>
            <a:endParaRPr lang="en-US" altLang="en-US" sz="1970" dirty="0"/>
          </a:p>
          <a:p>
            <a:r>
              <a:rPr lang="en-US" altLang="en-US" sz="1970" dirty="0">
                <a:sym typeface="+mn-ea"/>
              </a:rPr>
              <a:t>TriTypTest.java</a:t>
            </a:r>
            <a:endParaRPr lang="en-US" altLang="en-US" sz="1970" dirty="0"/>
          </a:p>
          <a:p>
            <a:pPr marL="321310" lvl="1" indent="0">
              <a:buNone/>
            </a:pPr>
            <a:endParaRPr lang="en-US" altLang="en-US" sz="1405" dirty="0"/>
          </a:p>
          <a:p>
            <a:pPr marL="964565" lvl="1" indent="-642620">
              <a:buFont typeface="+mj-lt"/>
              <a:buAutoNum type="alphaLcParenR"/>
            </a:pPr>
            <a:endParaRPr lang="en-US" altLang="en-US" sz="1405" dirty="0"/>
          </a:p>
          <a:p>
            <a:pPr marL="964565" lvl="1" indent="-642620">
              <a:buFont typeface="+mj-lt"/>
              <a:buAutoNum type="alphaLcParenR"/>
            </a:pPr>
            <a:endParaRPr lang="en-US" altLang="en-US" sz="1405" dirty="0"/>
          </a:p>
          <a:p>
            <a:pPr marL="964565" lvl="1" indent="-642620">
              <a:buFont typeface="+mj-lt"/>
              <a:buAutoNum type="alphaLcParenR"/>
            </a:pPr>
            <a:endParaRPr lang="en-US" altLang="en-US" sz="1405" dirty="0"/>
          </a:p>
          <a:p>
            <a:pPr marL="964565" lvl="1" indent="-642620">
              <a:buFont typeface="+mj-lt"/>
              <a:buAutoNum type="alphaLcParenR"/>
            </a:pPr>
            <a:endParaRPr lang="en-US" altLang="en-US" dirty="0"/>
          </a:p>
          <a:p>
            <a:pPr marL="642620" indent="-642620">
              <a:buAutoNum type="arabicPeriod"/>
            </a:pPr>
            <a:endParaRPr lang="en-US" altLang="en-US" dirty="0"/>
          </a:p>
        </p:txBody>
      </p:sp>
      <p:sp>
        <p:nvSpPr>
          <p:cNvPr id="7" name="Smiley Face 6"/>
          <p:cNvSpPr/>
          <p:nvPr/>
        </p:nvSpPr>
        <p:spPr>
          <a:xfrm>
            <a:off x="7460903" y="1788617"/>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
        <p:nvSpPr>
          <p:cNvPr id="12" name="Smiley Face 11"/>
          <p:cNvSpPr/>
          <p:nvPr/>
        </p:nvSpPr>
        <p:spPr>
          <a:xfrm>
            <a:off x="7237215" y="1124248"/>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
        <p:nvSpPr>
          <p:cNvPr id="13" name="Smiley Face 12"/>
          <p:cNvSpPr/>
          <p:nvPr/>
        </p:nvSpPr>
        <p:spPr>
          <a:xfrm>
            <a:off x="7790409" y="1124248"/>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
        <p:nvSpPr>
          <p:cNvPr id="14" name="Smiley Face 13"/>
          <p:cNvSpPr/>
          <p:nvPr/>
        </p:nvSpPr>
        <p:spPr>
          <a:xfrm>
            <a:off x="10071789" y="2335483"/>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
        <p:nvSpPr>
          <p:cNvPr id="15" name="Smiley Face 14"/>
          <p:cNvSpPr/>
          <p:nvPr/>
        </p:nvSpPr>
        <p:spPr>
          <a:xfrm>
            <a:off x="9336138" y="2971800"/>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
        <p:nvSpPr>
          <p:cNvPr id="16" name="Smiley Face 15"/>
          <p:cNvSpPr/>
          <p:nvPr/>
        </p:nvSpPr>
        <p:spPr>
          <a:xfrm>
            <a:off x="9241483" y="3616524"/>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
        <p:nvSpPr>
          <p:cNvPr id="17" name="Smiley Face 16"/>
          <p:cNvSpPr/>
          <p:nvPr/>
        </p:nvSpPr>
        <p:spPr>
          <a:xfrm>
            <a:off x="9799142" y="3616524"/>
            <a:ext cx="463004" cy="392460"/>
          </a:xfrm>
          <a:prstGeom prst="smileyFace">
            <a:avLst/>
          </a:prstGeom>
          <a:solidFill>
            <a:srgbClr val="FFC000"/>
          </a:solidFill>
          <a:ln w="9525" cap="flat" cmpd="sng" algn="ctr">
            <a:solidFill>
              <a:schemeClr val="tx1"/>
            </a:solidFill>
            <a:prstDash val="solid"/>
            <a:round/>
            <a:headEnd type="none" w="med" len="med"/>
            <a:tailEnd type="none" w="med" len="med"/>
          </a:ln>
        </p:spPr>
        <p:txBody>
          <a:bodyPr vert="horz" wrap="none" lIns="64294" tIns="32147" rIns="64294" bIns="32147" numCol="1" anchor="ctr" anchorCtr="0" compatLnSpc="1"/>
          <a:lstStyle/>
          <a:p>
            <a:pPr defTabSz="642620" fontAlgn="base">
              <a:spcBef>
                <a:spcPct val="0"/>
              </a:spcBef>
              <a:spcAft>
                <a:spcPct val="0"/>
              </a:spcAft>
            </a:pPr>
            <a:endParaRPr lang="zh-CN" altLang="en-US" sz="1265" kern="0">
              <a:solidFill>
                <a:srgbClr val="000000"/>
              </a:solidFill>
              <a:latin typeface="Arial" panose="020B0604020202020204" pitchFamily="34" charset="0"/>
              <a:ea typeface="宋体" panose="02010600030101010101" pitchFamily="2" charset="-122"/>
              <a:sym typeface="Gill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Arrangement for Week 8</a:t>
            </a:r>
            <a:endParaRPr lang="zh-CN" altLang="en-US" dirty="0"/>
          </a:p>
        </p:txBody>
      </p:sp>
      <p:sp>
        <p:nvSpPr>
          <p:cNvPr id="3" name="灯片编号占位符 2"/>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dirty="0">
              <a:sym typeface="Gill Sans Light"/>
            </a:endParaRPr>
          </a:p>
        </p:txBody>
      </p:sp>
      <p:sp>
        <p:nvSpPr>
          <p:cNvPr id="4" name="内容占位符 3"/>
          <p:cNvSpPr>
            <a:spLocks noGrp="1"/>
          </p:cNvSpPr>
          <p:nvPr>
            <p:ph sz="quarter" idx="1"/>
          </p:nvPr>
        </p:nvSpPr>
        <p:spPr/>
        <p:txBody>
          <a:bodyPr/>
          <a:lstStyle/>
          <a:p>
            <a:r>
              <a:rPr lang="en-US" altLang="zh-CN" dirty="0" smtClean="0"/>
              <a:t>No lecture will be held on Week 8 due to the </a:t>
            </a:r>
            <a:r>
              <a:rPr lang="zh-CN" altLang="en-US" dirty="0" smtClean="0"/>
              <a:t>清明</a:t>
            </a:r>
            <a:r>
              <a:rPr lang="en-US" altLang="zh-CN" dirty="0" smtClean="0"/>
              <a:t>holiday.</a:t>
            </a:r>
            <a:endParaRPr lang="en-US" altLang="zh-CN" dirty="0" smtClean="0"/>
          </a:p>
          <a:p>
            <a:r>
              <a:rPr lang="en-US" altLang="zh-CN" dirty="0" smtClean="0"/>
              <a:t>There will also be no lab for the labs on Monday, and Tuesday (4 April and 5 April)</a:t>
            </a:r>
            <a:endParaRPr lang="en-US" altLang="zh-CN" dirty="0" smtClean="0"/>
          </a:p>
          <a:p>
            <a:r>
              <a:rPr lang="en-US" altLang="zh-CN" dirty="0" smtClean="0"/>
              <a:t>Other lab session (6 April) will use this slides for revision and reminder for previous lab assignments, and project.</a:t>
            </a:r>
            <a:endParaRPr lang="en-US" altLang="zh-CN" dirty="0" smtClean="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Junit Lab: How </a:t>
            </a:r>
            <a:r>
              <a:rPr lang="en-US" altLang="en-US" dirty="0"/>
              <a:t>many tests you have now?</a:t>
            </a:r>
            <a:endParaRPr lang="en-US" altLang="en-US" dirty="0"/>
          </a:p>
        </p:txBody>
      </p:sp>
      <p:sp>
        <p:nvSpPr>
          <p:cNvPr id="3" name="Content Placeholder 2"/>
          <p:cNvSpPr>
            <a:spLocks noGrp="1"/>
          </p:cNvSpPr>
          <p:nvPr>
            <p:ph idx="1"/>
          </p:nvPr>
        </p:nvSpPr>
        <p:spPr/>
        <p:txBody>
          <a:bodyPr/>
          <a:lstStyle/>
          <a:p>
            <a:r>
              <a:rPr lang="en-US" altLang="en-US" dirty="0"/>
              <a:t>2 JUnit Tests?</a:t>
            </a:r>
            <a:endParaRPr lang="en-US" altLang="en-US" dirty="0"/>
          </a:p>
          <a:p>
            <a:r>
              <a:rPr lang="en-US" altLang="en-US" dirty="0"/>
              <a:t>3 JUnit Tests?</a:t>
            </a:r>
            <a:endParaRPr lang="en-US" altLang="en-US" dirty="0"/>
          </a:p>
          <a:p>
            <a:r>
              <a:rPr lang="en-US" altLang="en-US" dirty="0"/>
              <a:t>4 JUnit Tests?</a:t>
            </a:r>
            <a:endParaRPr lang="en-US" altLang="en-US" dirty="0"/>
          </a:p>
          <a:p>
            <a:r>
              <a:rPr lang="en-US" altLang="en-US" dirty="0"/>
              <a:t>&gt; 4 JUnit Tests</a:t>
            </a:r>
            <a:r>
              <a:rPr lang="en-US" altLang="en-US" dirty="0" smtClean="0"/>
              <a:t>?</a:t>
            </a: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Coverage Lab: Generate Test</a:t>
            </a:r>
            <a:endParaRPr lang="en-SG" dirty="0"/>
          </a:p>
        </p:txBody>
      </p:sp>
      <p:sp>
        <p:nvSpPr>
          <p:cNvPr id="3" name="灯片编号占位符 2"/>
          <p:cNvSpPr>
            <a:spLocks noGrp="1"/>
          </p:cNvSpPr>
          <p:nvPr>
            <p:ph type="sldNum" sz="quarter" idx="12"/>
          </p:nvPr>
        </p:nvSpPr>
        <p:spPr/>
        <p:txBody>
          <a:bodyPr/>
          <a:lstStyle/>
          <a:p>
            <a:pPr marL="0" marR="0" lvl="0" indent="0" algn="ctr" defTabSz="410845" rtl="0" eaLnBrk="1" fontAlgn="auto" latinLnBrk="0" hangingPunct="1">
              <a:lnSpc>
                <a:spcPct val="100000"/>
              </a:lnSpc>
              <a:spcBef>
                <a:spcPts val="0"/>
              </a:spcBef>
              <a:spcAft>
                <a:spcPts val="0"/>
              </a:spcAft>
              <a:buClrTx/>
              <a:buSzTx/>
              <a:buFontTx/>
              <a:buNone/>
              <a:defRPr/>
            </a:pPr>
            <a:fld id="{90744429-5D94-4E32-8057-7F8AE043425B}" type="slidenum">
              <a:rPr kumimoji="0" lang="en-US" sz="1400" b="0" i="0" u="none" strike="noStrike" kern="0" cap="none" spc="0" normalizeH="0" baseline="0" noProof="0" smtClean="0">
                <a:ln>
                  <a:noFill/>
                </a:ln>
                <a:solidFill>
                  <a:srgbClr val="FFFFFF"/>
                </a:solidFill>
                <a:effectLst/>
                <a:uLnTx/>
                <a:uFillTx/>
                <a:latin typeface="Arial" panose="020B0604020202020204"/>
                <a:ea typeface="+mj-ea"/>
                <a:cs typeface="+mj-cs"/>
                <a:sym typeface="Gill Sans Light"/>
              </a:rPr>
            </a:fld>
            <a:endParaRPr kumimoji="0" lang="en-US" sz="1400" b="0" i="0" u="none" strike="noStrike" kern="0" cap="none" spc="0" normalizeH="0" baseline="0" noProof="0" dirty="0">
              <a:ln>
                <a:noFill/>
              </a:ln>
              <a:solidFill>
                <a:srgbClr val="FFFFFF"/>
              </a:solidFill>
              <a:effectLst/>
              <a:uLnTx/>
              <a:uFillTx/>
              <a:latin typeface="Arial" panose="020B0604020202020204"/>
              <a:ea typeface="+mj-ea"/>
              <a:cs typeface="+mj-cs"/>
              <a:sym typeface="Gill Sans Light"/>
            </a:endParaRPr>
          </a:p>
        </p:txBody>
      </p:sp>
      <p:sp>
        <p:nvSpPr>
          <p:cNvPr id="4" name="内容占位符 3"/>
          <p:cNvSpPr>
            <a:spLocks noGrp="1"/>
          </p:cNvSpPr>
          <p:nvPr>
            <p:ph sz="quarter" idx="1"/>
          </p:nvPr>
        </p:nvSpPr>
        <p:spPr/>
        <p:txBody>
          <a:bodyPr>
            <a:normAutofit/>
          </a:bodyPr>
          <a:lstStyle/>
          <a:p>
            <a:r>
              <a:rPr lang="en-SG" dirty="0" smtClean="0"/>
              <a:t>Generate test using </a:t>
            </a:r>
            <a:r>
              <a:rPr lang="en-SG" dirty="0" err="1" smtClean="0"/>
              <a:t>Evosuite</a:t>
            </a:r>
            <a:r>
              <a:rPr lang="en-SG" dirty="0" smtClean="0"/>
              <a:t> </a:t>
            </a:r>
            <a:r>
              <a:rPr lang="en-SG" dirty="0"/>
              <a:t>for the </a:t>
            </a:r>
            <a:r>
              <a:rPr lang="en-SG" dirty="0" err="1" smtClean="0"/>
              <a:t>MessageBuilder</a:t>
            </a:r>
            <a:r>
              <a:rPr lang="en-SG" dirty="0" smtClean="0"/>
              <a:t> class</a:t>
            </a:r>
            <a:endParaRPr lang="en-SG" dirty="0" smtClean="0"/>
          </a:p>
          <a:p>
            <a:pPr lvl="1"/>
            <a:r>
              <a:rPr lang="en-SG" dirty="0" smtClean="0"/>
              <a:t>Use the command: </a:t>
            </a:r>
            <a:endParaRPr lang="en-SG" dirty="0" smtClean="0"/>
          </a:p>
          <a:p>
            <a:pPr lvl="2"/>
            <a:r>
              <a:rPr lang="en-SG" dirty="0" err="1"/>
              <a:t>m</a:t>
            </a:r>
            <a:r>
              <a:rPr lang="en-SG" dirty="0" err="1" smtClean="0"/>
              <a:t>vn</a:t>
            </a:r>
            <a:r>
              <a:rPr lang="en-SG" dirty="0" smtClean="0"/>
              <a:t> </a:t>
            </a:r>
            <a:r>
              <a:rPr lang="en-US" dirty="0"/>
              <a:t>-</a:t>
            </a:r>
            <a:r>
              <a:rPr lang="en-US" dirty="0" err="1"/>
              <a:t>DmemoryInMB</a:t>
            </a:r>
            <a:r>
              <a:rPr lang="en-US" dirty="0"/>
              <a:t>=2000 -</a:t>
            </a:r>
            <a:r>
              <a:rPr lang="en-US" dirty="0" err="1"/>
              <a:t>Dcores</a:t>
            </a:r>
            <a:r>
              <a:rPr lang="en-US" dirty="0"/>
              <a:t>=2 </a:t>
            </a:r>
            <a:r>
              <a:rPr lang="en-US" dirty="0" err="1"/>
              <a:t>evosuite:generate</a:t>
            </a:r>
            <a:r>
              <a:rPr lang="en-US" dirty="0"/>
              <a:t> </a:t>
            </a:r>
            <a:r>
              <a:rPr lang="en-US" dirty="0" err="1"/>
              <a:t>evosuite:export</a:t>
            </a:r>
            <a:r>
              <a:rPr lang="en-US" dirty="0"/>
              <a:t>  test</a:t>
            </a:r>
            <a:endParaRPr lang="en-SG" dirty="0" smtClean="0"/>
          </a:p>
          <a:p>
            <a:pPr lvl="1"/>
            <a:r>
              <a:rPr lang="en-SG" dirty="0" smtClean="0"/>
              <a:t>Or use the “Generate Test” interface</a:t>
            </a:r>
            <a:endParaRPr lang="en-SG"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Coverage Lab: </a:t>
            </a:r>
            <a:r>
              <a:rPr lang="en-SG" dirty="0" err="1" smtClean="0"/>
              <a:t>Analyze</a:t>
            </a:r>
            <a:r>
              <a:rPr lang="en-SG" dirty="0" smtClean="0"/>
              <a:t> each generated test</a:t>
            </a:r>
            <a:endParaRPr lang="en-SG" dirty="0"/>
          </a:p>
        </p:txBody>
      </p:sp>
      <p:sp>
        <p:nvSpPr>
          <p:cNvPr id="3" name="灯片编号占位符 2"/>
          <p:cNvSpPr>
            <a:spLocks noGrp="1"/>
          </p:cNvSpPr>
          <p:nvPr>
            <p:ph type="sldNum" sz="quarter" idx="12"/>
          </p:nvPr>
        </p:nvSpPr>
        <p:spPr/>
        <p:txBody>
          <a:bodyPr/>
          <a:lstStyle/>
          <a:p>
            <a:pPr marL="0" marR="0" lvl="0" indent="0" algn="ctr" defTabSz="410845" rtl="0" eaLnBrk="1" fontAlgn="auto" latinLnBrk="0" hangingPunct="1">
              <a:lnSpc>
                <a:spcPct val="100000"/>
              </a:lnSpc>
              <a:spcBef>
                <a:spcPts val="0"/>
              </a:spcBef>
              <a:spcAft>
                <a:spcPts val="0"/>
              </a:spcAft>
              <a:buClrTx/>
              <a:buSzTx/>
              <a:buFontTx/>
              <a:buNone/>
              <a:defRPr/>
            </a:pPr>
            <a:fld id="{90744429-5D94-4E32-8057-7F8AE043425B}" type="slidenum">
              <a:rPr kumimoji="0" lang="en-US" sz="1400" b="0" i="0" u="none" strike="noStrike" kern="0" cap="none" spc="0" normalizeH="0" baseline="0" noProof="0" smtClean="0">
                <a:ln>
                  <a:noFill/>
                </a:ln>
                <a:solidFill>
                  <a:srgbClr val="FFFFFF"/>
                </a:solidFill>
                <a:effectLst/>
                <a:uLnTx/>
                <a:uFillTx/>
                <a:latin typeface="Arial" panose="020B0604020202020204"/>
                <a:ea typeface="+mj-ea"/>
                <a:cs typeface="+mj-cs"/>
                <a:sym typeface="Gill Sans Light"/>
              </a:rPr>
            </a:fld>
            <a:endParaRPr kumimoji="0" lang="en-US" sz="1400" b="0" i="0" u="none" strike="noStrike" kern="0" cap="none" spc="0" normalizeH="0" baseline="0" noProof="0" dirty="0">
              <a:ln>
                <a:noFill/>
              </a:ln>
              <a:solidFill>
                <a:srgbClr val="FFFFFF"/>
              </a:solidFill>
              <a:effectLst/>
              <a:uLnTx/>
              <a:uFillTx/>
              <a:latin typeface="Arial" panose="020B0604020202020204"/>
              <a:ea typeface="+mj-ea"/>
              <a:cs typeface="+mj-cs"/>
              <a:sym typeface="Gill Sans Light"/>
            </a:endParaRPr>
          </a:p>
        </p:txBody>
      </p:sp>
      <p:sp>
        <p:nvSpPr>
          <p:cNvPr id="4" name="内容占位符 3"/>
          <p:cNvSpPr>
            <a:spLocks noGrp="1"/>
          </p:cNvSpPr>
          <p:nvPr>
            <p:ph sz="quarter" idx="1"/>
          </p:nvPr>
        </p:nvSpPr>
        <p:spPr/>
        <p:txBody>
          <a:bodyPr>
            <a:normAutofit fontScale="92500"/>
          </a:bodyPr>
          <a:lstStyle/>
          <a:p>
            <a:r>
              <a:rPr lang="en-SG" dirty="0" smtClean="0"/>
              <a:t>For each test, answer the following questions:</a:t>
            </a:r>
            <a:endParaRPr lang="en-SG" dirty="0" smtClean="0"/>
          </a:p>
          <a:p>
            <a:pPr lvl="1"/>
            <a:r>
              <a:rPr lang="en-SG" dirty="0" smtClean="0"/>
              <a:t>Which line will this test cover?</a:t>
            </a:r>
            <a:endParaRPr lang="en-SG" dirty="0" smtClean="0"/>
          </a:p>
          <a:p>
            <a:pPr lvl="1"/>
            <a:r>
              <a:rPr lang="en-SG" dirty="0" smtClean="0"/>
              <a:t>Rename each test to the line where each test cover</a:t>
            </a:r>
            <a:endParaRPr lang="en-SG" dirty="0" smtClean="0"/>
          </a:p>
          <a:p>
            <a:pPr lvl="2"/>
            <a:r>
              <a:rPr lang="en-SG" dirty="0" smtClean="0"/>
              <a:t>For example, if the test cover line 1, 2 and 3. Then change its name to “testL1a2a3”</a:t>
            </a:r>
            <a:endParaRPr lang="en-SG" dirty="0" smtClean="0"/>
          </a:p>
          <a:p>
            <a:r>
              <a:rPr lang="en-SG" dirty="0" smtClean="0"/>
              <a:t>Could </a:t>
            </a:r>
            <a:r>
              <a:rPr lang="en-SG" dirty="0" err="1" smtClean="0"/>
              <a:t>Evosuite</a:t>
            </a:r>
            <a:r>
              <a:rPr lang="en-SG" dirty="0" smtClean="0"/>
              <a:t> achieve 100% line coverage?</a:t>
            </a:r>
            <a:endParaRPr lang="en-SG" dirty="0" smtClean="0"/>
          </a:p>
          <a:p>
            <a:r>
              <a:rPr lang="en-SG" dirty="0" smtClean="0"/>
              <a:t>For each uncovered block of code, explain why the tool cannot cover.</a:t>
            </a:r>
            <a:endParaRPr lang="en-SG" dirty="0"/>
          </a:p>
          <a:p>
            <a:r>
              <a:rPr lang="en-SG" dirty="0" smtClean="0"/>
              <a:t>Write more tests to increase the code coverage.</a:t>
            </a:r>
            <a:endParaRPr lang="en-SG" dirty="0" smtClean="0"/>
          </a:p>
          <a:p>
            <a:r>
              <a:rPr lang="en-SG" dirty="0" smtClean="0">
                <a:solidFill>
                  <a:srgbClr val="FF0000"/>
                </a:solidFill>
              </a:rPr>
              <a:t>Put the answers in README.md. Put the JUnit test in TestMessageBuilder.java and commit all the files.</a:t>
            </a:r>
            <a:endParaRPr lang="en-SG" dirty="0" smtClean="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Metrics Lab Exercise Part 1</a:t>
            </a:r>
            <a:endParaRPr lang="en-SG" dirty="0"/>
          </a:p>
        </p:txBody>
      </p:sp>
      <p:sp>
        <p:nvSpPr>
          <p:cNvPr id="3" name="灯片编号占位符 2"/>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dirty="0">
              <a:sym typeface="Gill Sans Light"/>
            </a:endParaRPr>
          </a:p>
        </p:txBody>
      </p:sp>
      <p:sp>
        <p:nvSpPr>
          <p:cNvPr id="4" name="内容占位符 3"/>
          <p:cNvSpPr>
            <a:spLocks noGrp="1"/>
          </p:cNvSpPr>
          <p:nvPr>
            <p:ph sz="quarter" idx="1"/>
          </p:nvPr>
        </p:nvSpPr>
        <p:spPr/>
        <p:txBody>
          <a:bodyPr>
            <a:normAutofit/>
          </a:bodyPr>
          <a:lstStyle/>
          <a:p>
            <a:pPr>
              <a:spcBef>
                <a:spcPts val="0"/>
              </a:spcBef>
            </a:pPr>
            <a:r>
              <a:rPr lang="en-SG" dirty="0"/>
              <a:t>What is the </a:t>
            </a:r>
            <a:r>
              <a:rPr lang="en-SG" dirty="0" err="1" smtClean="0"/>
              <a:t>Cyclomatic</a:t>
            </a:r>
            <a:r>
              <a:rPr lang="en-SG" dirty="0" smtClean="0"/>
              <a:t> complexity for the class according to the plugin for the class below? Explain how </a:t>
            </a:r>
            <a:r>
              <a:rPr lang="en-US" dirty="0" smtClean="0"/>
              <a:t>to calculate the </a:t>
            </a:r>
            <a:r>
              <a:rPr lang="en-US" dirty="0" err="1" smtClean="0"/>
              <a:t>cyclomatic</a:t>
            </a:r>
            <a:r>
              <a:rPr lang="en-US" dirty="0" smtClean="0"/>
              <a:t> complexity (e.g., how many branches it have)</a:t>
            </a:r>
            <a:endParaRPr lang="en-SG" dirty="0" smtClean="0"/>
          </a:p>
          <a:p>
            <a:pPr marL="777240" lvl="1" indent="-457200">
              <a:spcBef>
                <a:spcPts val="0"/>
              </a:spcBef>
              <a:buFont typeface="+mj-lt"/>
              <a:buAutoNum type="arabicPeriod"/>
            </a:pPr>
            <a:r>
              <a:rPr lang="en-SG" dirty="0" smtClean="0"/>
              <a:t>SwitchExample.java</a:t>
            </a:r>
            <a:endParaRPr lang="en-SG" dirty="0"/>
          </a:p>
          <a:p>
            <a:pPr marL="777240" lvl="1" indent="-457200">
              <a:spcBef>
                <a:spcPts val="0"/>
              </a:spcBef>
              <a:buFont typeface="+mj-lt"/>
              <a:buAutoNum type="arabicPeriod"/>
            </a:pPr>
            <a:r>
              <a:rPr lang="en-SG" dirty="0" smtClean="0"/>
              <a:t>Example1.java</a:t>
            </a:r>
            <a:endParaRPr lang="en-SG" dirty="0" smtClean="0"/>
          </a:p>
          <a:p>
            <a:pPr marL="777240" lvl="1" indent="-457200">
              <a:spcBef>
                <a:spcPts val="0"/>
              </a:spcBef>
              <a:buFont typeface="+mj-lt"/>
              <a:buAutoNum type="arabicPeriod"/>
            </a:pPr>
            <a:r>
              <a:rPr lang="en-SG" dirty="0" smtClean="0"/>
              <a:t>Example2.java</a:t>
            </a:r>
            <a:endParaRPr lang="en-SG" dirty="0" smtClean="0"/>
          </a:p>
          <a:p>
            <a:pPr>
              <a:spcBef>
                <a:spcPts val="0"/>
              </a:spcBef>
            </a:pPr>
            <a:r>
              <a:rPr lang="en-SG" dirty="0" smtClean="0"/>
              <a:t>Add a README.md with the following information:</a:t>
            </a:r>
            <a:endParaRPr lang="en-SG" dirty="0" smtClean="0"/>
          </a:p>
          <a:p>
            <a:pPr lvl="1">
              <a:spcBef>
                <a:spcPts val="0"/>
              </a:spcBef>
            </a:pPr>
            <a:r>
              <a:rPr lang="en-SG" dirty="0" smtClean="0"/>
              <a:t>Name:</a:t>
            </a:r>
            <a:endParaRPr lang="en-SG" dirty="0" smtClean="0"/>
          </a:p>
          <a:p>
            <a:pPr lvl="1">
              <a:spcBef>
                <a:spcPts val="0"/>
              </a:spcBef>
            </a:pPr>
            <a:r>
              <a:rPr lang="en-SG" dirty="0" smtClean="0"/>
              <a:t>Student id:</a:t>
            </a:r>
            <a:endParaRPr lang="en-SG" dirty="0" smtClean="0"/>
          </a:p>
          <a:p>
            <a:pPr lvl="1">
              <a:spcBef>
                <a:spcPts val="0"/>
              </a:spcBef>
            </a:pPr>
            <a:r>
              <a:rPr lang="en-SG" dirty="0"/>
              <a:t>S</a:t>
            </a:r>
            <a:r>
              <a:rPr lang="en-SG" dirty="0" smtClean="0"/>
              <a:t>creenshot showing the results of the plugin</a:t>
            </a:r>
            <a:endParaRPr lang="en-SG"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Metrics Lab Exercise Part 2</a:t>
            </a:r>
            <a:endParaRPr lang="en-SG" dirty="0"/>
          </a:p>
        </p:txBody>
      </p:sp>
      <p:sp>
        <p:nvSpPr>
          <p:cNvPr id="3" name="灯片编号占位符 2"/>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dirty="0">
              <a:sym typeface="Gill Sans Light"/>
            </a:endParaRPr>
          </a:p>
        </p:txBody>
      </p:sp>
      <p:sp>
        <p:nvSpPr>
          <p:cNvPr id="4" name="内容占位符 3"/>
          <p:cNvSpPr>
            <a:spLocks noGrp="1"/>
          </p:cNvSpPr>
          <p:nvPr>
            <p:ph sz="quarter" idx="1"/>
          </p:nvPr>
        </p:nvSpPr>
        <p:spPr/>
        <p:txBody>
          <a:bodyPr>
            <a:normAutofit/>
          </a:bodyPr>
          <a:lstStyle/>
          <a:p>
            <a:pPr>
              <a:spcBef>
                <a:spcPts val="0"/>
              </a:spcBef>
            </a:pPr>
            <a:r>
              <a:rPr lang="en-SG" dirty="0" smtClean="0"/>
              <a:t>Answer the following questions by modifying the README.md that you have created in Lab Exercise part 1</a:t>
            </a:r>
            <a:endParaRPr lang="en-SG" dirty="0" smtClean="0"/>
          </a:p>
          <a:p>
            <a:pPr lvl="1">
              <a:spcBef>
                <a:spcPts val="0"/>
              </a:spcBef>
            </a:pPr>
            <a:r>
              <a:rPr lang="en-SG" dirty="0" smtClean="0"/>
              <a:t>Part 2: Metrics for my </a:t>
            </a:r>
            <a:r>
              <a:rPr lang="en-SG" dirty="0"/>
              <a:t>p</a:t>
            </a:r>
            <a:r>
              <a:rPr lang="en-SG" dirty="0" smtClean="0"/>
              <a:t>roject</a:t>
            </a:r>
            <a:endParaRPr lang="en-SG" dirty="0" smtClean="0"/>
          </a:p>
          <a:p>
            <a:pPr lvl="2">
              <a:spcBef>
                <a:spcPts val="0"/>
              </a:spcBef>
            </a:pPr>
            <a:r>
              <a:rPr lang="en-SG" dirty="0" smtClean="0"/>
              <a:t>What is the Lines of Codes of your selected project? (If you selected two projects, you just need to select one of the projects to answer this question)</a:t>
            </a:r>
            <a:endParaRPr lang="en-SG" dirty="0" smtClean="0"/>
          </a:p>
          <a:p>
            <a:pPr lvl="2">
              <a:spcBef>
                <a:spcPts val="0"/>
              </a:spcBef>
            </a:pPr>
            <a:r>
              <a:rPr lang="en-SG" dirty="0" smtClean="0"/>
              <a:t>What is the maximum </a:t>
            </a:r>
            <a:r>
              <a:rPr lang="en-SG" dirty="0" err="1" smtClean="0"/>
              <a:t>Cyclomatic</a:t>
            </a:r>
            <a:r>
              <a:rPr lang="en-SG" dirty="0" smtClean="0"/>
              <a:t> Complexity of the classes of your project?</a:t>
            </a:r>
            <a:endParaRPr lang="en-SG" dirty="0" smtClean="0"/>
          </a:p>
          <a:p>
            <a:pPr lvl="2">
              <a:spcBef>
                <a:spcPts val="0"/>
              </a:spcBef>
            </a:pPr>
            <a:r>
              <a:rPr lang="en-SG" dirty="0" smtClean="0"/>
              <a:t>Do </a:t>
            </a:r>
            <a:r>
              <a:rPr lang="en-US" altLang="en-US" dirty="0" smtClean="0"/>
              <a:t>your </a:t>
            </a:r>
            <a:r>
              <a:rPr lang="en-US" altLang="en-US" dirty="0"/>
              <a:t>project has any method with </a:t>
            </a:r>
            <a:r>
              <a:rPr lang="en-US" altLang="en-US" dirty="0" err="1">
                <a:solidFill>
                  <a:srgbClr val="FF0000"/>
                </a:solidFill>
              </a:rPr>
              <a:t>cyclomatic</a:t>
            </a:r>
            <a:r>
              <a:rPr lang="en-US" altLang="en-US" dirty="0">
                <a:solidFill>
                  <a:srgbClr val="FF0000"/>
                </a:solidFill>
              </a:rPr>
              <a:t> complexity &gt;</a:t>
            </a:r>
            <a:r>
              <a:rPr lang="en-US" altLang="en-US" dirty="0" smtClean="0">
                <a:solidFill>
                  <a:srgbClr val="FF0000"/>
                </a:solidFill>
              </a:rPr>
              <a:t>10? If yes, explain why the </a:t>
            </a:r>
            <a:r>
              <a:rPr lang="en-US" altLang="en-US" dirty="0" err="1" smtClean="0">
                <a:solidFill>
                  <a:srgbClr val="FF0000"/>
                </a:solidFill>
              </a:rPr>
              <a:t>cyclomatic</a:t>
            </a:r>
            <a:r>
              <a:rPr lang="en-US" altLang="en-US" dirty="0" smtClean="0">
                <a:solidFill>
                  <a:srgbClr val="FF0000"/>
                </a:solidFill>
              </a:rPr>
              <a:t> complexity is high for your project. </a:t>
            </a:r>
            <a:endParaRPr lang="en-SG" altLang="en-US" dirty="0" smtClean="0"/>
          </a:p>
          <a:p>
            <a:pPr marL="0" indent="0">
              <a:spcBef>
                <a:spcPts val="0"/>
              </a:spcBef>
              <a:buNone/>
            </a:pPr>
            <a:r>
              <a:rPr lang="en-SG" altLang="en-US" dirty="0"/>
              <a:t>*</a:t>
            </a:r>
            <a:r>
              <a:rPr lang="en-SG" altLang="en-US" dirty="0" smtClean="0"/>
              <a:t>You don’t need to include any screenshot for this part</a:t>
            </a:r>
            <a:endParaRPr lang="en-US" altLang="en-US" dirty="0" smtClean="0"/>
          </a:p>
          <a:p>
            <a:pPr marL="0" indent="0">
              <a:spcBef>
                <a:spcPts val="0"/>
              </a:spcBef>
              <a:buNone/>
            </a:pPr>
            <a:r>
              <a:rPr lang="en-US" altLang="en-US" dirty="0" smtClean="0"/>
              <a:t>*You don’t need to upload your project to the invitation link. Only need to answer questions in README.md</a:t>
            </a:r>
            <a:endParaRPr lang="en-SG" altLang="en-US"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SG" dirty="0" smtClean="0"/>
              <a:t>PIT </a:t>
            </a:r>
            <a:r>
              <a:rPr lang="en-SG" dirty="0" smtClean="0"/>
              <a:t>Lab Exercise</a:t>
            </a:r>
            <a:endParaRPr lang="en-SG" dirty="0"/>
          </a:p>
        </p:txBody>
      </p:sp>
      <p:sp>
        <p:nvSpPr>
          <p:cNvPr id="3" name="灯片编号占位符 2"/>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dirty="0">
              <a:sym typeface="Gill Sans Light"/>
            </a:endParaRPr>
          </a:p>
        </p:txBody>
      </p:sp>
      <p:sp>
        <p:nvSpPr>
          <p:cNvPr id="4" name="内容占位符 3"/>
          <p:cNvSpPr>
            <a:spLocks noGrp="1"/>
          </p:cNvSpPr>
          <p:nvPr>
            <p:ph sz="quarter" idx="1"/>
          </p:nvPr>
        </p:nvSpPr>
        <p:spPr/>
        <p:txBody>
          <a:bodyPr>
            <a:normAutofit/>
          </a:bodyPr>
          <a:lstStyle/>
          <a:p>
            <a:pPr>
              <a:spcBef>
                <a:spcPts val="0"/>
              </a:spcBef>
            </a:pPr>
            <a:r>
              <a:rPr lang="en-SG" dirty="0" smtClean="0"/>
              <a:t>Write </a:t>
            </a:r>
            <a:r>
              <a:rPr lang="en-MY" altLang="en-SG" dirty="0" smtClean="0"/>
              <a:t>JUnit </a:t>
            </a:r>
            <a:r>
              <a:rPr lang="en-SG" dirty="0" smtClean="0"/>
              <a:t>test to </a:t>
            </a:r>
            <a:r>
              <a:rPr lang="en-SG" dirty="0" smtClean="0"/>
              <a:t>achieve 100% mutation coverage for both:</a:t>
            </a:r>
            <a:endParaRPr lang="en-SG" dirty="0" smtClean="0"/>
          </a:p>
          <a:p>
            <a:pPr lvl="1">
              <a:spcBef>
                <a:spcPts val="0"/>
              </a:spcBef>
            </a:pPr>
            <a:r>
              <a:rPr lang="en-SG" dirty="0" smtClean="0"/>
              <a:t>MyClass.java</a:t>
            </a:r>
            <a:endParaRPr lang="en-SG" dirty="0" smtClean="0"/>
          </a:p>
          <a:p>
            <a:pPr lvl="1">
              <a:spcBef>
                <a:spcPts val="0"/>
              </a:spcBef>
            </a:pPr>
            <a:r>
              <a:rPr lang="en-SG" dirty="0" smtClean="0"/>
              <a:t>StockService.java</a:t>
            </a:r>
            <a:endParaRPr lang="en-SG" dirty="0" smtClean="0"/>
          </a:p>
          <a:p>
            <a:pPr>
              <a:spcBef>
                <a:spcPts val="0"/>
              </a:spcBef>
            </a:pPr>
            <a:r>
              <a:rPr lang="en-SG" dirty="0" smtClean="0"/>
              <a:t>Add a README.md with the following information:</a:t>
            </a:r>
            <a:endParaRPr lang="en-SG" dirty="0" smtClean="0"/>
          </a:p>
          <a:p>
            <a:pPr lvl="1">
              <a:spcBef>
                <a:spcPts val="0"/>
              </a:spcBef>
            </a:pPr>
            <a:r>
              <a:rPr lang="en-SG" dirty="0" smtClean="0"/>
              <a:t>Name:</a:t>
            </a:r>
            <a:endParaRPr lang="en-SG" dirty="0" smtClean="0"/>
          </a:p>
          <a:p>
            <a:pPr lvl="1">
              <a:spcBef>
                <a:spcPts val="0"/>
              </a:spcBef>
            </a:pPr>
            <a:r>
              <a:rPr lang="en-SG" dirty="0" smtClean="0"/>
              <a:t>Student id:</a:t>
            </a:r>
            <a:endParaRPr lang="en-SG" dirty="0" smtClean="0"/>
          </a:p>
          <a:p>
            <a:pPr lvl="1">
              <a:spcBef>
                <a:spcPts val="0"/>
              </a:spcBef>
            </a:pPr>
            <a:r>
              <a:rPr lang="en-MY" altLang="en-SG" dirty="0" smtClean="0">
                <a:sym typeface="+mn-ea"/>
              </a:rPr>
              <a:t>JUnit </a:t>
            </a:r>
            <a:r>
              <a:rPr lang="en-SG" dirty="0" smtClean="0">
                <a:sym typeface="+mn-ea"/>
              </a:rPr>
              <a:t>test</a:t>
            </a:r>
            <a:r>
              <a:rPr lang="en-MY" altLang="en-SG" dirty="0" smtClean="0">
                <a:sym typeface="+mn-ea"/>
              </a:rPr>
              <a:t>s for </a:t>
            </a:r>
            <a:r>
              <a:rPr lang="en-SG" dirty="0" smtClean="0">
                <a:sym typeface="+mn-ea"/>
              </a:rPr>
              <a:t>MyClass.java</a:t>
            </a:r>
            <a:endParaRPr lang="en-SG" dirty="0" smtClean="0">
              <a:sym typeface="+mn-ea"/>
            </a:endParaRPr>
          </a:p>
          <a:p>
            <a:pPr lvl="1">
              <a:spcBef>
                <a:spcPts val="0"/>
              </a:spcBef>
            </a:pPr>
            <a:r>
              <a:rPr lang="en-MY" altLang="en-SG" dirty="0" smtClean="0">
                <a:sym typeface="+mn-ea"/>
              </a:rPr>
              <a:t>JUnit tests for </a:t>
            </a:r>
            <a:r>
              <a:rPr lang="en-SG" dirty="0" smtClean="0">
                <a:sym typeface="+mn-ea"/>
              </a:rPr>
              <a:t>StockService.java</a:t>
            </a:r>
            <a:endParaRPr lang="en-SG" dirty="0" smtClean="0">
              <a:sym typeface="+mn-ea"/>
            </a:endParaRPr>
          </a:p>
          <a:p>
            <a:pPr lvl="1">
              <a:spcBef>
                <a:spcPts val="0"/>
              </a:spcBef>
            </a:pPr>
            <a:r>
              <a:rPr lang="en-SG" dirty="0">
                <a:sym typeface="+mn-ea"/>
              </a:rPr>
              <a:t>S</a:t>
            </a:r>
            <a:r>
              <a:rPr lang="en-SG" dirty="0" smtClean="0">
                <a:sym typeface="+mn-ea"/>
              </a:rPr>
              <a:t>creenshot of PIT results showing that you achieved 100% mutation coverages for both class</a:t>
            </a:r>
            <a:endParaRPr lang="en-SG" dirty="0" smtClean="0"/>
          </a:p>
          <a:p>
            <a:pPr lvl="1">
              <a:spcBef>
                <a:spcPts val="0"/>
              </a:spcBef>
            </a:pPr>
            <a:endParaRPr lang="en-SG" dirty="0" smtClean="0"/>
          </a:p>
          <a:p>
            <a:pPr lvl="1">
              <a:spcBef>
                <a:spcPts val="0"/>
              </a:spcBef>
            </a:pPr>
            <a:endParaRPr lang="en-SG" dirty="0" smtClean="0"/>
          </a:p>
          <a:p>
            <a:pPr lvl="1">
              <a:spcBef>
                <a:spcPts val="0"/>
              </a:spcBef>
            </a:pPr>
            <a:endParaRPr lang="en-MY" altLang="en-SG" dirty="0" smtClean="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Project</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a:sym typeface="Gill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Follow the plan for your project</a:t>
            </a:r>
            <a:endParaRPr lang="zh-CN" altLang="en-US" dirty="0"/>
          </a:p>
        </p:txBody>
      </p:sp>
      <p:sp>
        <p:nvSpPr>
          <p:cNvPr id="3" name="灯片编号占位符 2"/>
          <p:cNvSpPr>
            <a:spLocks noGrp="1"/>
          </p:cNvSpPr>
          <p:nvPr>
            <p:ph type="sldNum" sz="quarter" idx="12"/>
          </p:nvPr>
        </p:nvSpPr>
        <p:spPr/>
        <p:txBody>
          <a:bodyPr/>
          <a:lstStyle/>
          <a:p>
            <a:pPr defTabSz="410845"/>
            <a:fld id="{90744429-5D94-4E32-8057-7F8AE043425B}" type="slidenum">
              <a:rPr lang="en-US" kern="0" smtClean="0">
                <a:sym typeface="Gill Sans Light"/>
              </a:rPr>
            </a:fld>
            <a:endParaRPr lang="en-US" kern="0" dirty="0">
              <a:sym typeface="Gill Sans Light"/>
            </a:endParaRPr>
          </a:p>
        </p:txBody>
      </p:sp>
      <p:sp>
        <p:nvSpPr>
          <p:cNvPr id="4" name="内容占位符 3"/>
          <p:cNvSpPr>
            <a:spLocks noGrp="1"/>
          </p:cNvSpPr>
          <p:nvPr>
            <p:ph sz="quarter" idx="1"/>
          </p:nvPr>
        </p:nvSpPr>
        <p:spPr/>
        <p:txBody>
          <a:bodyPr/>
          <a:lstStyle/>
          <a:p>
            <a:r>
              <a:rPr lang="en-US" altLang="zh-CN" dirty="0" smtClean="0"/>
              <a:t>Start writing tests to reproduce the bugs in the selected issues</a:t>
            </a:r>
            <a:endParaRPr lang="en-US" altLang="zh-CN" dirty="0" smtClean="0"/>
          </a:p>
          <a:p>
            <a:r>
              <a:rPr lang="en-US" altLang="zh-CN" dirty="0" smtClean="0"/>
              <a:t>Implement the selected issues according to plan</a:t>
            </a:r>
            <a:endParaRPr lang="en-US" altLang="zh-CN" dirty="0" smtClean="0"/>
          </a:p>
          <a:p>
            <a:r>
              <a:rPr lang="en-US" altLang="zh-CN" dirty="0" smtClean="0"/>
              <a:t>Don’t forget to write documents (Javadoc comments) and tests!</a:t>
            </a:r>
            <a:endParaRPr lang="en-US" altLang="zh-CN" dirty="0" smtClean="0"/>
          </a:p>
          <a:p>
            <a:r>
              <a:rPr lang="en-US" altLang="zh-CN" dirty="0"/>
              <a:t>Ask question in </a:t>
            </a:r>
            <a:r>
              <a:rPr lang="en-US" altLang="zh-CN" dirty="0">
                <a:hlinkClick r:id="rId1" tooltip="" action="ppaction://hlinkfile"/>
              </a:rPr>
              <a:t>https://github.com/orgs/cs304-2022/teams/all-students/discussions/1</a:t>
            </a:r>
            <a:endParaRPr lang="en-US" altLang="zh-CN" dirty="0"/>
          </a:p>
        </p:txBody>
      </p:sp>
      <p:pic>
        <p:nvPicPr>
          <p:cNvPr id="5" name="图片 4"/>
          <p:cNvPicPr>
            <a:picLocks noChangeAspect="1"/>
          </p:cNvPicPr>
          <p:nvPr/>
        </p:nvPicPr>
        <p:blipFill>
          <a:blip r:embed="rId2"/>
          <a:stretch>
            <a:fillRect/>
          </a:stretch>
        </p:blipFill>
        <p:spPr>
          <a:xfrm>
            <a:off x="3304540" y="3759835"/>
            <a:ext cx="7345680" cy="28232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054860" y="391795"/>
            <a:ext cx="9211945" cy="2722245"/>
          </a:xfrm>
        </p:spPr>
        <p:txBody>
          <a:bodyPr/>
          <a:lstStyle/>
          <a:p>
            <a:r>
              <a:rPr lang="en-US" altLang="en-US"/>
              <a:t>Part 1:</a:t>
            </a:r>
            <a:br>
              <a:rPr lang="en-US" altLang="en-US"/>
            </a:br>
            <a:r>
              <a:rPr lang="en-US" altLang="en-US"/>
              <a:t>For those of you who are selecting Android apps for the project:</a:t>
            </a:r>
            <a:br>
              <a:rPr lang="en-US" altLang="en-US"/>
            </a:br>
            <a:r>
              <a:rPr lang="en-US" altLang="en-US"/>
              <a:t>Android </a:t>
            </a:r>
            <a:r>
              <a:rPr lang="en-SG" altLang="en-US"/>
              <a:t>Testing</a:t>
            </a:r>
            <a:endParaRPr lang="en-SG" altLang="en-US"/>
          </a:p>
        </p:txBody>
      </p:sp>
      <p:sp>
        <p:nvSpPr>
          <p:cNvPr id="6" name="Subtitle 5"/>
          <p:cNvSpPr>
            <a:spLocks noGrp="1"/>
          </p:cNvSpPr>
          <p:nvPr>
            <p:ph type="subTitle" idx="1"/>
          </p:nvPr>
        </p:nvSpPr>
        <p:spPr>
          <a:xfrm>
            <a:off x="3731895" y="2999105"/>
            <a:ext cx="6913245" cy="3042285"/>
          </a:xfrm>
        </p:spPr>
        <p:txBody>
          <a:bodyPr/>
          <a:lstStyle/>
          <a:p>
            <a:pPr defTabSz="0">
              <a:lnSpc>
                <a:spcPct val="90000"/>
              </a:lnSpc>
              <a:spcBef>
                <a:spcPts val="1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pPr>
            <a:r>
              <a:rPr lang="en-US" altLang="en-US" sz="2400">
                <a:cs typeface="+mn-lt"/>
              </a:rPr>
              <a:t>Slides </a:t>
            </a:r>
            <a:r>
              <a:rPr lang="en-US" sz="2400">
                <a:sym typeface="+mn-ea"/>
              </a:rPr>
              <a:t>from </a:t>
            </a:r>
            <a:r>
              <a:rPr lang="en-US" sz="2400">
                <a:sym typeface="+mn-ea"/>
                <a:hlinkClick r:id="rId1" action="ppaction://hlinkfile"/>
              </a:rPr>
              <a:t>https://www.vogella.com/tutorials/AndroidTesting/article.html</a:t>
            </a:r>
            <a:endParaRPr lang="en-US" altLang="en-US" sz="2000">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0" name="Content Placeholder 9"/>
          <p:cNvPicPr>
            <a:picLocks noGrp="1" noChangeAspect="1"/>
          </p:cNvPicPr>
          <p:nvPr>
            <p:ph idx="1"/>
          </p:nvPr>
        </p:nvPicPr>
        <p:blipFill>
          <a:blip r:embed="rId1"/>
          <a:srcRect t="5252" r="471"/>
          <a:stretch>
            <a:fillRect/>
          </a:stretch>
        </p:blipFill>
        <p:spPr>
          <a:xfrm>
            <a:off x="2105660" y="1485265"/>
            <a:ext cx="8190865" cy="46850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rcRect r="5331" b="-655"/>
          <a:stretch>
            <a:fillRect/>
          </a:stretch>
        </p:blipFill>
        <p:spPr>
          <a:xfrm>
            <a:off x="1981200" y="1344295"/>
            <a:ext cx="8422005" cy="49034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1"/>
          <a:stretch>
            <a:fillRect/>
          </a:stretch>
        </p:blipFill>
        <p:spPr>
          <a:xfrm>
            <a:off x="2383155" y="1174750"/>
            <a:ext cx="8035925" cy="53613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1"/>
          <a:stretch>
            <a:fillRect/>
          </a:stretch>
        </p:blipFill>
        <p:spPr>
          <a:xfrm>
            <a:off x="3566795" y="1010920"/>
            <a:ext cx="5391785" cy="5646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en-US"/>
              <a:t>Android </a:t>
            </a:r>
            <a:r>
              <a:rPr lang="en-SG" altLang="en-US"/>
              <a:t>UI Testing</a:t>
            </a:r>
            <a:endParaRPr lang="en-SG" altLang="en-US"/>
          </a:p>
        </p:txBody>
      </p:sp>
      <p:sp>
        <p:nvSpPr>
          <p:cNvPr id="6" name="Subtitle 5"/>
          <p:cNvSpPr>
            <a:spLocks noGrp="1"/>
          </p:cNvSpPr>
          <p:nvPr>
            <p:ph type="subTitle" idx="1"/>
          </p:nvPr>
        </p:nvSpPr>
        <p:spPr>
          <a:xfrm>
            <a:off x="3072130" y="2651125"/>
            <a:ext cx="6913245" cy="3042285"/>
          </a:xfrm>
        </p:spPr>
        <p:txBody>
          <a:bodyPr/>
          <a:lstStyle/>
          <a:p>
            <a:pPr defTabSz="0">
              <a:lnSpc>
                <a:spcPct val="90000"/>
              </a:lnSpc>
              <a:spcBef>
                <a:spcPts val="1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pPr>
            <a:r>
              <a:rPr lang="en-US" altLang="en-US" sz="2400">
                <a:cs typeface="+mn-lt"/>
              </a:rPr>
              <a:t>Slides </a:t>
            </a:r>
            <a:r>
              <a:rPr lang="en-US" sz="2400">
                <a:sym typeface="+mn-ea"/>
              </a:rPr>
              <a:t>from </a:t>
            </a:r>
            <a:r>
              <a:rPr lang="en-US" sz="2400">
                <a:sym typeface="+mn-ea"/>
                <a:hlinkClick r:id="rId1" action="ppaction://hlinkfile"/>
              </a:rPr>
              <a:t>https://www.vogella.com/tutorials/AndroidTestingEspresso/article.html</a:t>
            </a:r>
            <a:endParaRPr lang="en-US" sz="24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Espresso test framework</a:t>
            </a:r>
            <a:endParaRPr lang="en-US"/>
          </a:p>
        </p:txBody>
      </p:sp>
      <p:sp>
        <p:nvSpPr>
          <p:cNvPr id="3" name="内容占位符 2"/>
          <p:cNvSpPr>
            <a:spLocks noGrp="1"/>
          </p:cNvSpPr>
          <p:nvPr>
            <p:ph idx="1"/>
          </p:nvPr>
        </p:nvSpPr>
        <p:spPr/>
        <p:txBody>
          <a:bodyPr/>
          <a:lstStyle/>
          <a:p>
            <a:r>
              <a:rPr lang="en-SG" altLang="zh-CN" sz="2400"/>
              <a:t>A</a:t>
            </a:r>
            <a:r>
              <a:rPr lang="zh-CN" altLang="en-US" sz="2400"/>
              <a:t> testing framework for Android to make it easy to write reliable user interface tests.</a:t>
            </a:r>
            <a:endParaRPr lang="zh-CN" altLang="en-US" sz="2400"/>
          </a:p>
          <a:p>
            <a:r>
              <a:rPr lang="zh-CN" altLang="en-US" sz="2400"/>
              <a:t>automatically synchronizes your test actions with </a:t>
            </a:r>
            <a:r>
              <a:rPr lang="en-SG" altLang="en-US" sz="2400"/>
              <a:t>the </a:t>
            </a:r>
            <a:r>
              <a:rPr lang="en-US" altLang="zh-CN" sz="2400"/>
              <a:t>UI</a:t>
            </a:r>
            <a:r>
              <a:rPr lang="zh-CN" altLang="en-US" sz="2400"/>
              <a:t> </a:t>
            </a:r>
            <a:r>
              <a:rPr lang="en-SG" altLang="zh-CN" sz="2400"/>
              <a:t>of </a:t>
            </a:r>
            <a:r>
              <a:rPr lang="zh-CN" altLang="en-US" sz="2400"/>
              <a:t>your app. </a:t>
            </a:r>
            <a:endParaRPr lang="zh-CN" altLang="en-US" sz="2400"/>
          </a:p>
          <a:p>
            <a:r>
              <a:rPr lang="zh-CN" altLang="en-US" sz="2400"/>
              <a:t>ensures that your activity is started before the tests run </a:t>
            </a:r>
            <a:r>
              <a:rPr lang="en-US" altLang="zh-CN" sz="2400"/>
              <a:t>&amp; </a:t>
            </a:r>
            <a:r>
              <a:rPr lang="zh-CN" altLang="en-US" sz="2400"/>
              <a:t>let the test wait until all observed background activities have finished.</a:t>
            </a:r>
            <a:endParaRPr lang="zh-CN" altLang="en-US" sz="2400"/>
          </a:p>
          <a:p>
            <a:r>
              <a:rPr lang="en-SG" sz="2400"/>
              <a:t>Used</a:t>
            </a:r>
            <a:r>
              <a:rPr lang="zh-CN" altLang="en-US" sz="2400"/>
              <a:t> </a:t>
            </a:r>
            <a:r>
              <a:rPr lang="en-SG" altLang="zh-CN" sz="2400"/>
              <a:t>for</a:t>
            </a:r>
            <a:r>
              <a:rPr lang="zh-CN" altLang="en-US" sz="2400"/>
              <a:t> test</a:t>
            </a:r>
            <a:r>
              <a:rPr lang="en-SG" altLang="zh-CN" sz="2400"/>
              <a:t>ing</a:t>
            </a:r>
            <a:r>
              <a:rPr lang="zh-CN" altLang="en-US" sz="2400"/>
              <a:t> a single app but can also be used to test across apps. If used for testing outside your app, you can only perform black box testing, as you cannot access the classes outside of your app.</a:t>
            </a:r>
            <a:endParaRPr lang="zh-CN" altLang="en-US" sz="2400"/>
          </a:p>
          <a:p>
            <a:pPr marL="0" indent="0">
              <a:buNone/>
            </a:pPr>
            <a:endParaRPr lang="zh-CN" altLang="en-US" sz="2400"/>
          </a:p>
          <a:p>
            <a:endParaRPr lang="zh-CN" altLang="en-US" sz="24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ustom 2">
      <a:dk1>
        <a:sysClr val="windowText" lastClr="000000"/>
      </a:dk1>
      <a:lt1>
        <a:srgbClr val="FFFFFF"/>
      </a:lt1>
      <a:dk2>
        <a:srgbClr val="FF66CC"/>
      </a:dk2>
      <a:lt2>
        <a:srgbClr val="66FFFF"/>
      </a:lt2>
      <a:accent1>
        <a:srgbClr val="0070C0"/>
      </a:accent1>
      <a:accent2>
        <a:srgbClr val="3399FF"/>
      </a:accent2>
      <a:accent3>
        <a:srgbClr val="FF00FF"/>
      </a:accent3>
      <a:accent4>
        <a:srgbClr val="FFCCFF"/>
      </a:accent4>
      <a:accent5>
        <a:srgbClr val="CC99FF"/>
      </a:accent5>
      <a:accent6>
        <a:srgbClr val="FFCCFF"/>
      </a:accent6>
      <a:hlink>
        <a:srgbClr val="9933FF"/>
      </a:hlink>
      <a:folHlink>
        <a:srgbClr val="66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Equity">
  <a:themeElements>
    <a:clrScheme name="Custom 2">
      <a:dk1>
        <a:sysClr val="windowText" lastClr="000000"/>
      </a:dk1>
      <a:lt1>
        <a:srgbClr val="FFFFFF"/>
      </a:lt1>
      <a:dk2>
        <a:srgbClr val="FF66CC"/>
      </a:dk2>
      <a:lt2>
        <a:srgbClr val="66FFFF"/>
      </a:lt2>
      <a:accent1>
        <a:srgbClr val="0070C0"/>
      </a:accent1>
      <a:accent2>
        <a:srgbClr val="3399FF"/>
      </a:accent2>
      <a:accent3>
        <a:srgbClr val="FF00FF"/>
      </a:accent3>
      <a:accent4>
        <a:srgbClr val="FFCCFF"/>
      </a:accent4>
      <a:accent5>
        <a:srgbClr val="CC99FF"/>
      </a:accent5>
      <a:accent6>
        <a:srgbClr val="FFCCFF"/>
      </a:accent6>
      <a:hlink>
        <a:srgbClr val="9933FF"/>
      </a:hlink>
      <a:folHlink>
        <a:srgbClr val="66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7555</Words>
  <Application>WPS 演示</Application>
  <PresentationFormat>宽屏</PresentationFormat>
  <Paragraphs>217</Paragraphs>
  <Slides>27</Slides>
  <Notes>1</Notes>
  <HiddenSlides>0</HiddenSlides>
  <MMClips>0</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27</vt:i4>
      </vt:variant>
    </vt:vector>
  </HeadingPairs>
  <TitlesOfParts>
    <vt:vector size="51" baseType="lpstr">
      <vt:lpstr>Arial</vt:lpstr>
      <vt:lpstr>宋体</vt:lpstr>
      <vt:lpstr>Wingdings</vt:lpstr>
      <vt:lpstr>Arial</vt:lpstr>
      <vt:lpstr>Gill Sans Light</vt:lpstr>
      <vt:lpstr>Wingdings 2</vt:lpstr>
      <vt:lpstr>楷体</vt:lpstr>
      <vt:lpstr>微软雅黑</vt:lpstr>
      <vt:lpstr>Segoe Print</vt:lpstr>
      <vt:lpstr>等线</vt:lpstr>
      <vt:lpstr>Calibri</vt:lpstr>
      <vt:lpstr>黑体</vt:lpstr>
      <vt:lpstr>Arial Unicode MS</vt:lpstr>
      <vt:lpstr>MS PGothic</vt:lpstr>
      <vt:lpstr>Consolas</vt:lpstr>
      <vt:lpstr>Times New Roman</vt:lpstr>
      <vt:lpstr>Verdana</vt:lpstr>
      <vt:lpstr>Lucida Console</vt:lpstr>
      <vt:lpstr>Wingdings</vt:lpstr>
      <vt:lpstr>Calibri Light</vt:lpstr>
      <vt:lpstr>Equity</vt:lpstr>
      <vt:lpstr>1_Blue Waves</vt:lpstr>
      <vt:lpstr>Communications and Dialogues</vt:lpstr>
      <vt:lpstr>1_Equity</vt:lpstr>
      <vt:lpstr>Labs</vt:lpstr>
      <vt:lpstr>No class for Week 8</vt:lpstr>
      <vt:lpstr>Android Testing</vt:lpstr>
      <vt:lpstr>PowerPoint 演示文稿</vt:lpstr>
      <vt:lpstr>PowerPoint 演示文稿</vt:lpstr>
      <vt:lpstr>PowerPoint 演示文稿</vt:lpstr>
      <vt:lpstr>PowerPoint 演示文稿</vt:lpstr>
      <vt:lpstr>Android UI Testing</vt:lpstr>
      <vt:lpstr>The Espresso test framework</vt:lpstr>
      <vt:lpstr>Record an Espresso test</vt:lpstr>
      <vt:lpstr>Record UI test with  Espresso Test Recorder</vt:lpstr>
      <vt:lpstr>Record an Espresso test</vt:lpstr>
      <vt:lpstr>Assertions </vt:lpstr>
      <vt:lpstr>Add Assertions </vt:lpstr>
      <vt:lpstr>JUnit in the context and JUnit Format</vt:lpstr>
      <vt:lpstr>Previous Lab Assignments</vt:lpstr>
      <vt:lpstr>Assignments/Project</vt:lpstr>
      <vt:lpstr>Junit Lab: Simple TriType Example</vt:lpstr>
      <vt:lpstr>Junit Lab: Pair Testing</vt:lpstr>
      <vt:lpstr>Junit Lab: How many tests you have now?</vt:lpstr>
      <vt:lpstr>Coverage Lab: Generate Test</vt:lpstr>
      <vt:lpstr>Coverage Lab: Analyze each generated test</vt:lpstr>
      <vt:lpstr>Metrics Lab Exercise Part 1</vt:lpstr>
      <vt:lpstr>Metrics Lab Exercise Part 2</vt:lpstr>
      <vt:lpstr>Lab Exercise</vt:lpstr>
      <vt:lpstr>Project</vt:lpstr>
      <vt:lpstr>Follow the plan for your project</vt:lpstr>
    </vt:vector>
  </TitlesOfParts>
  <Company>Razer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Test Coverage &amp; Evosuite</dc:title>
  <dc:creator>shinhwei</dc:creator>
  <cp:lastModifiedBy>shinhwei陈馨慧</cp:lastModifiedBy>
  <cp:revision>83</cp:revision>
  <dcterms:created xsi:type="dcterms:W3CDTF">2019-03-17T13:28:00Z</dcterms:created>
  <dcterms:modified xsi:type="dcterms:W3CDTF">2022-04-01T03:46:27Z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4D8935B061724A91B3F924BE4FA75214</vt:lpwstr>
  </property>
  <property fmtid="{D5CDD505-2E9C-101B-9397-08002B2CF9AE}" pid="3" name="KSOProductBuildVer">
    <vt:lpwstr>2052-11.1.0.11365</vt:lpwstr>
  </property>
</Properties>
</file>